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4" d="100"/>
          <a:sy n="84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-ps?view=azps-5.4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24018"/>
              </p:ext>
            </p:extLst>
          </p:nvPr>
        </p:nvGraphicFramePr>
        <p:xfrm>
          <a:off x="524656" y="1231132"/>
          <a:ext cx="11167672" cy="5170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4693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4702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7377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  <a:highlight>
                            <a:srgbClr val="FFFF00"/>
                          </a:highlight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14:</a:t>
                      </a:r>
                      <a:r>
                        <a:rPr lang="en-US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ru-RU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4652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</a:t>
                      </a:r>
                      <a:r>
                        <a:rPr lang="en-US" sz="2400" b="1" u="none" strike="noStrike" dirty="0">
                          <a:effectLst/>
                        </a:rPr>
                        <a:t>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r>
                        <a:rPr lang="ru-RU" sz="2400" b="1" u="none" strike="noStrike" dirty="0">
                          <a:effectLst/>
                        </a:rPr>
                        <a:t>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Analytics Challenge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</a:t>
                      </a:r>
                      <a:r>
                        <a:rPr lang="en-US" sz="2400" b="1" u="none" strike="noStrike" dirty="0">
                          <a:effectLst/>
                        </a:rPr>
                        <a:t>8</a:t>
                      </a:r>
                      <a:r>
                        <a:rPr lang="ru-RU" sz="2400" b="1" u="none" strike="noStrike" dirty="0">
                          <a:effectLst/>
                        </a:rPr>
                        <a:t>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Analytics Challenge\</a:t>
                      </a:r>
                      <a:r>
                        <a:rPr lang="en-US" sz="2400" u="none" strike="noStrike" dirty="0">
                          <a:effectLst/>
                        </a:rPr>
                        <a:t>Azure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Install Azure PowerShell with </a:t>
            </a:r>
            <a:r>
              <a:rPr lang="en-US" dirty="0" err="1">
                <a:hlinkClick r:id="rId3"/>
              </a:rPr>
              <a:t>PowerShellGet</a:t>
            </a:r>
            <a:r>
              <a:rPr lang="en-US" dirty="0">
                <a:hlinkClick r:id="rId3"/>
              </a:rPr>
              <a:t> | </a:t>
            </a:r>
            <a:r>
              <a:rPr lang="en-US">
                <a:hlinkClick r:id="rId3"/>
              </a:rPr>
              <a:t>Microsoft Docs</a:t>
            </a:r>
            <a:endParaRPr lang="en-US"/>
          </a:p>
          <a:p>
            <a:pPr lvl="1"/>
            <a:r>
              <a:rPr lang="en-US"/>
              <a:t>Install </a:t>
            </a:r>
            <a:r>
              <a:rPr lang="en-US" dirty="0"/>
              <a:t>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r>
              <a:rPr lang="en-US" sz="4000" dirty="0"/>
              <a:t>Azure Monitor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>
                <a:highlight>
                  <a:srgbClr val="FFFF00"/>
                </a:highlight>
              </a:rPr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).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Enable Azure Policy to automatically connect your VM Scale Set to the workspace (Don’t forget to update VM Scale Set Manually).  Then verify the Web and SQL servers are connected.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Enable VM Insights for all VMs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Enable Service Map for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Connect to the SQL Server via RDP (TCP\IP Port 3389) and view the results in Service Map</a:t>
            </a:r>
          </a:p>
          <a:p>
            <a:r>
              <a:rPr lang="en-US" dirty="0"/>
              <a:t>First Team to email me a screenshot with the SQL Server and VM Scale Set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Dashboard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878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Monitoring Hackathon (WTH)</vt:lpstr>
      <vt:lpstr>Agenda</vt:lpstr>
      <vt:lpstr>Monitoring Workshop Setup</vt:lpstr>
      <vt:lpstr>Should look like this </vt:lpstr>
      <vt:lpstr>Azure Monitor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maserg@microsoft.com</dc:creator>
  <cp:lastModifiedBy>Maxim Sergeev</cp:lastModifiedBy>
  <cp:revision>79</cp:revision>
  <dcterms:created xsi:type="dcterms:W3CDTF">2018-05-24T14:55:08Z</dcterms:created>
  <dcterms:modified xsi:type="dcterms:W3CDTF">2021-01-28T09:25:05Z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