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Enable Azure Policy to automatically connect your VM Scale Set to the workspace (Don’t forget to update VM Scale Set Manually).  Then verify the Web and SQL servers are connected.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Connect to the SQL Server via RDP (TCP\IP Port 3389)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Dashboard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17050</TotalTime>
  <Words>987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Maxim Sergeev</cp:lastModifiedBy>
  <cp:revision>72</cp:revision>
  <dcterms:created xsi:type="dcterms:W3CDTF">2018-05-24T14:55:08Z</dcterms:created>
  <dcterms:modified xsi:type="dcterms:W3CDTF">2019-11-13T10:27:10Z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