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9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9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7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C762-239E-4CCA-8DD8-1C06CDA2FD79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A5D6-B538-4C8B-9A28-75F578EB4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6556" y="529174"/>
            <a:ext cx="338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우리는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를 이렇게 사용한다</a:t>
            </a:r>
            <a:r>
              <a:rPr lang="en-US" altLang="ko-KR" sz="1400" b="1" dirty="0" smtClean="0"/>
              <a:t>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" y="1142692"/>
            <a:ext cx="5489750" cy="559892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556" y="817786"/>
            <a:ext cx="113080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https://medium.com/returnvalues/%EC%9A%B0%EB%A6%AC%EB%8A%94-github%EB%A5%BC-%EC%9D%B4%EB%A0%87%EA%B2%8C-%EC%82%AC%EC%9A%A9%ED%95%9C%EB%8B%A4-83789075e5b6</a:t>
            </a:r>
            <a:endParaRPr lang="ko-KR" altLang="en-US" sz="9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35287" y="2131649"/>
            <a:ext cx="5926974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이슈관리에서 모든 내용을 관리하다 보니,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Label을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체계적으로 만들 필요가 있었고, 현재 우리는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meeting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development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bug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todo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api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wbs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등으로 세분화 하여 모든 이슈는 그 이슈에 성격에 맞게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Label을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지정하여 사용하고 있다.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meeting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 : 고객/사용자와의 업무협의 미팅이 있는 경우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meeting으로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이슈를 등록하고, 해당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미팅시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필요한 내용/ 확인해야 할 사항/요청해야 할 사항 등을 미리 정리해 놓는다. 실제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미팅시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해당 이슈를 열어놓고 관련 정보를 기록하게 된다.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todo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 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한주단위로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각자 해야 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등록한다.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작성시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add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버튼을 이용해서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목록을 작성하면, 이슈 리스트 화면에서 몇개의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있고, 몇개의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완료되었는지 직관적으로 확인할 수 있다.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edium-content-sans-serif-font"/>
            </a:endParaRPr>
          </a:p>
        </p:txBody>
      </p:sp>
      <p:pic>
        <p:nvPicPr>
          <p:cNvPr id="1026" name="Picture 2" descr="https://miro.medium.com/v2/resize:fit:700/1*eT5JJ3jtrdgJlsnqdSAHX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62" y="3981610"/>
            <a:ext cx="3221567" cy="3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993476" y="4483689"/>
            <a:ext cx="5926974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development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 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개발를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하기 위해서 사전에 완료되어야 하는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목록을 작성한다. 해당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task가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완료가 되어야 개발자가 실제 개발에 착수할 수 있다. 또한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개발시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주의해야 할 업무 내역과 비즈니스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로직을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정리하여 개발자가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개발시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참조하도록 한다.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Arial" panose="020B0604020202020204" pitchFamily="34" charset="0"/>
              <a:ea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bug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 : 개발자가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Projects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탭에서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개발목록을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개발완료로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이동키셔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놓으면 해당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개발목록에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대해서 테스트를 진행하고, 테스트에서 나온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bug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내용을 작성하게 된다.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Github의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Issues의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장점 중 하나는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Issue로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 등록하고 해당 이슈에 코멘트가 달리면 아래와 같이 이메일로 모두에게 공유가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되는것이다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Arial" panose="020B0604020202020204" pitchFamily="34" charset="0"/>
                <a:ea typeface="source-serif-pro"/>
              </a:rPr>
              <a:t>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966" y="163618"/>
            <a:ext cx="338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한시간만에</a:t>
            </a:r>
            <a:r>
              <a:rPr lang="ko-KR" altLang="en-US" sz="1400" b="1" dirty="0"/>
              <a:t> 끝내는 </a:t>
            </a:r>
            <a:r>
              <a:rPr lang="ko-KR" altLang="en-US" sz="1400" b="1" dirty="0" err="1"/>
              <a:t>깃허브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Github</a:t>
            </a:r>
            <a:r>
              <a:rPr lang="en-US" altLang="ko-KR" sz="1400" b="1" dirty="0"/>
              <a:t>) </a:t>
            </a:r>
            <a:r>
              <a:rPr lang="ko-KR" altLang="en-US" sz="1400" b="1" dirty="0" smtClean="0"/>
              <a:t>입문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73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" y="83166"/>
            <a:ext cx="8517377" cy="50457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75368" y="1781316"/>
            <a:ext cx="5208188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i="0" dirty="0" smtClean="0">
                <a:solidFill>
                  <a:srgbClr val="242424"/>
                </a:solidFill>
                <a:effectLst/>
                <a:latin typeface="source-serif-pro"/>
              </a:rPr>
              <a:t>개발진행관리</a:t>
            </a:r>
            <a:endParaRPr lang="en-US" altLang="ko-KR" sz="1000" b="1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ko-KR" altLang="en-US" sz="1000" b="1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개발목록은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화면단위로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관리한다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각 화면에 필요한 다양한 </a:t>
            </a:r>
            <a:r>
              <a:rPr lang="en-US" altLang="ko-KR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api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개발이 필요하더라도 이 각각을 별도로 관리하지 않고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사용자가 직접 사용하는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화면단위로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목록을 관리한다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 진행 현황은 </a:t>
            </a:r>
            <a:r>
              <a:rPr lang="en-US" altLang="ko-KR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Github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에서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Projects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탭에서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Project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을 생성하고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/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개발진행중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/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개발완료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/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테스트완료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/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최종개발완료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5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 컬럼으로 나누어서 관리 되어진다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 주기는 한달 주기로 하며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한달을 기준으로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개발해야할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목록을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컬럼에 추가하며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이때 개발해야 할 목록과 연관된 이슈 등록 번호를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맵핑해서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등록한다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예를 들어 해당 화면 개발에 필요한 화면 정보 및 업무 정보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/ DB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정보 등을 이슈에 상세등록하고 해당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이슈번호를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개발목록에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맵핑하여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개발자가 쉽게 연관 정보를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찾아볼수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있도록 하고 있다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altLang="ko-KR" sz="1000" dirty="0">
              <a:solidFill>
                <a:srgbClr val="242424"/>
              </a:solidFill>
              <a:latin typeface="source-serif-pro"/>
            </a:endParaRP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개발자가 개발을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시작한면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해당 목록을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개발진행중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컬럼으로 이동시킨다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개발이 완료되면 개발완료 컬럼으로 목록을 이동하고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테스트 담당자는 개발완료 컬럼에 있는 화면에 대해서 테스트를 진행하게 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테스트가 완료되면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Bug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목록을 이슈에 등록하고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개발목록를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테스트완료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컬럼으로 이동시키고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bug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가 작성된 이슈를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맵핑한다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개발자는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테스트완료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컬럼에서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bug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가 등록되어져 있는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개발목록은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다시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개발진행중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컬럼으로 이동시키고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bug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를 수정하게 되고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이 사이클을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bug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가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없을때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까지 실행하게 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altLang="ko-KR" sz="1000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모든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bug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가 완료되면 최종개발완료 컬럼으로 </a:t>
            </a:r>
            <a:r>
              <a:rPr lang="ko-KR" altLang="en-US" sz="1000" b="0" i="0" dirty="0" err="1" smtClean="0">
                <a:solidFill>
                  <a:srgbClr val="242424"/>
                </a:solidFill>
                <a:effectLst/>
                <a:latin typeface="source-serif-pro"/>
              </a:rPr>
              <a:t>개발목록이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 이동되게 되고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실 사용자의 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UAT</a:t>
            </a:r>
            <a:r>
              <a:rPr lang="ko-KR" altLang="en-US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전까지는 최종개발완료 상태로 남게 된다</a:t>
            </a:r>
            <a:r>
              <a:rPr lang="en-US" altLang="ko-KR" sz="1000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altLang="ko-KR" sz="10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8251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741" y="479565"/>
            <a:ext cx="5514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/>
              <a:t>개발코드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관리</a:t>
            </a:r>
            <a:endParaRPr lang="en-US" altLang="ko-KR" sz="1000" b="1" dirty="0" smtClean="0"/>
          </a:p>
          <a:p>
            <a:endParaRPr lang="ko-KR" altLang="en-US" sz="1000" b="1" dirty="0"/>
          </a:p>
          <a:p>
            <a:r>
              <a:rPr lang="ko-KR" altLang="en-US" sz="1000" dirty="0"/>
              <a:t>이미 </a:t>
            </a:r>
            <a:r>
              <a:rPr lang="en-US" altLang="ko-KR" sz="1000" dirty="0" err="1"/>
              <a:t>Github</a:t>
            </a:r>
            <a:r>
              <a:rPr lang="ko-KR" altLang="en-US" sz="1000" dirty="0"/>
              <a:t>는 전세계 대다수의 개발자가 </a:t>
            </a:r>
            <a:r>
              <a:rPr lang="ko-KR" altLang="en-US" sz="1000" dirty="0" err="1"/>
              <a:t>소그관리도구로</a:t>
            </a:r>
            <a:r>
              <a:rPr lang="ko-KR" altLang="en-US" sz="1000" dirty="0"/>
              <a:t> 사용하는 범용적인 툴이 되었다</a:t>
            </a:r>
            <a:r>
              <a:rPr lang="en-US" altLang="ko-KR" sz="1000" dirty="0"/>
              <a:t>. 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우리팀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역시 </a:t>
            </a:r>
            <a:r>
              <a:rPr lang="en-US" altLang="ko-KR" sz="1000" dirty="0" err="1"/>
              <a:t>Github</a:t>
            </a:r>
            <a:r>
              <a:rPr lang="ko-KR" altLang="en-US" sz="1000" dirty="0"/>
              <a:t>을 이용해서 </a:t>
            </a:r>
            <a:r>
              <a:rPr lang="ko-KR" altLang="en-US" sz="1000" dirty="0" err="1"/>
              <a:t>개발소스를</a:t>
            </a:r>
            <a:r>
              <a:rPr lang="ko-KR" altLang="en-US" sz="1000" dirty="0"/>
              <a:t> 관리 하고 있다</a:t>
            </a:r>
            <a:r>
              <a:rPr lang="en-US" altLang="ko-KR" sz="1000" dirty="0"/>
              <a:t>.</a:t>
            </a:r>
          </a:p>
          <a:p>
            <a:endParaRPr lang="en-US" altLang="ko-KR" sz="10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altLang="ko-KR" sz="1000" dirty="0" smtClean="0">
                <a:solidFill>
                  <a:srgbClr val="242424"/>
                </a:solidFill>
                <a:latin typeface="source-serif-pro"/>
              </a:rPr>
              <a:t>commit</a:t>
            </a:r>
            <a:r>
              <a:rPr lang="ko-KR" altLang="en-US" sz="1000" dirty="0">
                <a:solidFill>
                  <a:srgbClr val="242424"/>
                </a:solidFill>
                <a:latin typeface="source-serif-pro"/>
              </a:rPr>
              <a:t>시 최대한 상세하게 </a:t>
            </a:r>
            <a:r>
              <a:rPr lang="en-US" altLang="ko-KR" sz="1000" dirty="0">
                <a:solidFill>
                  <a:srgbClr val="242424"/>
                </a:solidFill>
                <a:latin typeface="source-serif-pro"/>
              </a:rPr>
              <a:t>commit</a:t>
            </a:r>
            <a:r>
              <a:rPr lang="ko-KR" altLang="en-US" sz="1000" dirty="0">
                <a:solidFill>
                  <a:srgbClr val="242424"/>
                </a:solidFill>
                <a:latin typeface="source-serif-pro"/>
              </a:rPr>
              <a:t>내용을 등록하고 </a:t>
            </a:r>
            <a:r>
              <a:rPr lang="en-US" altLang="ko-KR" sz="1000" dirty="0">
                <a:solidFill>
                  <a:srgbClr val="242424"/>
                </a:solidFill>
                <a:latin typeface="source-serif-pro"/>
              </a:rPr>
              <a:t>commit </a:t>
            </a:r>
            <a:r>
              <a:rPr lang="ko-KR" altLang="en-US" sz="1000" dirty="0">
                <a:solidFill>
                  <a:srgbClr val="242424"/>
                </a:solidFill>
                <a:latin typeface="source-serif-pro"/>
              </a:rPr>
              <a:t>카테고리를 지정하여 쉽게 찾고</a:t>
            </a:r>
            <a:r>
              <a:rPr lang="en-US" altLang="ko-KR" sz="1000" dirty="0">
                <a:solidFill>
                  <a:srgbClr val="242424"/>
                </a:solidFill>
                <a:latin typeface="source-serif-pro"/>
              </a:rPr>
              <a:t>, </a:t>
            </a:r>
            <a:endParaRPr lang="en-US" altLang="ko-KR" sz="1000" dirty="0" smtClean="0">
              <a:solidFill>
                <a:srgbClr val="242424"/>
              </a:solidFill>
              <a:latin typeface="source-serif-pro"/>
            </a:endParaRPr>
          </a:p>
          <a:p>
            <a:r>
              <a:rPr lang="ko-KR" altLang="en-US" sz="1000" dirty="0" smtClean="0">
                <a:solidFill>
                  <a:srgbClr val="242424"/>
                </a:solidFill>
                <a:latin typeface="source-serif-pro"/>
              </a:rPr>
              <a:t>관리 </a:t>
            </a:r>
            <a:r>
              <a:rPr lang="ko-KR" altLang="en-US" sz="1000" dirty="0">
                <a:solidFill>
                  <a:srgbClr val="242424"/>
                </a:solidFill>
                <a:latin typeface="source-serif-pro"/>
              </a:rPr>
              <a:t>될 수 있도록 하고 있다</a:t>
            </a:r>
            <a:r>
              <a:rPr lang="en-US" altLang="ko-KR" sz="1000" dirty="0" smtClean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endParaRPr lang="en-US" altLang="ko-KR" sz="1000" dirty="0">
              <a:solidFill>
                <a:srgbClr val="242424"/>
              </a:solidFill>
              <a:latin typeface="source-serif-pro"/>
            </a:endParaRPr>
          </a:p>
          <a:p>
            <a:r>
              <a:rPr lang="ko-KR" altLang="en-US" sz="1000" dirty="0">
                <a:solidFill>
                  <a:srgbClr val="242424"/>
                </a:solidFill>
                <a:latin typeface="source-serif-pro"/>
              </a:rPr>
              <a:t>우리는 크게 아래와 같이 </a:t>
            </a:r>
            <a:r>
              <a:rPr lang="en-US" altLang="ko-KR" sz="1000" dirty="0">
                <a:solidFill>
                  <a:srgbClr val="242424"/>
                </a:solidFill>
                <a:latin typeface="source-serif-pro"/>
              </a:rPr>
              <a:t>commit </a:t>
            </a:r>
            <a:r>
              <a:rPr lang="ko-KR" altLang="en-US" sz="1000" dirty="0">
                <a:solidFill>
                  <a:srgbClr val="242424"/>
                </a:solidFill>
                <a:latin typeface="source-serif-pro"/>
              </a:rPr>
              <a:t>카테고리를 관리하고 있다</a:t>
            </a:r>
            <a:r>
              <a:rPr lang="en-US" altLang="ko-KR" sz="1000" dirty="0" smtClean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endParaRPr lang="en-US" altLang="ko-KR" sz="1000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[INITIAL] — repository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를 생성하고 최초에 파일을 업로드 할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[ADD] —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신규 파일 추가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[UPDATE] —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코드 변경이 </a:t>
            </a:r>
            <a:r>
              <a:rPr lang="ko-KR" altLang="en-US" sz="1000" b="1" dirty="0" err="1">
                <a:solidFill>
                  <a:srgbClr val="242424"/>
                </a:solidFill>
                <a:latin typeface="source-serif-pro"/>
              </a:rPr>
              <a:t>일어날때</a:t>
            </a:r>
            <a:endParaRPr lang="ko-KR" altLang="en-US" sz="1000" b="1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[REFACTOR] —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코드를 </a:t>
            </a:r>
            <a:r>
              <a:rPr lang="ko-KR" altLang="en-US" sz="1000" b="1" dirty="0" err="1">
                <a:solidFill>
                  <a:srgbClr val="242424"/>
                </a:solidFill>
                <a:latin typeface="source-serif-pro"/>
              </a:rPr>
              <a:t>리팩토링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ko-KR" altLang="en-US" sz="1000" b="1" dirty="0" err="1">
                <a:solidFill>
                  <a:srgbClr val="242424"/>
                </a:solidFill>
                <a:latin typeface="source-serif-pro"/>
              </a:rPr>
              <a:t>했을때</a:t>
            </a:r>
            <a:endParaRPr lang="ko-KR" altLang="en-US" sz="1000" b="1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[FIX] —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잘못된 링크 정보 변경</a:t>
            </a: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,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필요한 모듈 추가 및 삭제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[REMOVE] —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파일 제거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242424"/>
                </a:solidFill>
                <a:latin typeface="source-serif-pro"/>
              </a:rPr>
              <a:t>[STYLE] — </a:t>
            </a:r>
            <a:r>
              <a:rPr lang="ko-KR" altLang="en-US" sz="1000" b="1" dirty="0">
                <a:solidFill>
                  <a:srgbClr val="242424"/>
                </a:solidFill>
                <a:latin typeface="source-serif-pro"/>
              </a:rPr>
              <a:t>디자인 관련 변경사항</a:t>
            </a:r>
            <a:endParaRPr lang="ko-KR" altLang="en-US" sz="1000" b="1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8754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376</Words>
  <Application>Microsoft Office PowerPoint</Application>
  <PresentationFormat>와이드스크린</PresentationFormat>
  <Paragraphs>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medium-content-sans-serif-font</vt:lpstr>
      <vt:lpstr>source-serif-pro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URACLE</dc:creator>
  <cp:lastModifiedBy>URACLE</cp:lastModifiedBy>
  <cp:revision>13</cp:revision>
  <dcterms:created xsi:type="dcterms:W3CDTF">2023-08-02T08:00:32Z</dcterms:created>
  <dcterms:modified xsi:type="dcterms:W3CDTF">2023-08-02T08:13:41Z</dcterms:modified>
</cp:coreProperties>
</file>