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715000" type="screen16x1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00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8D7-0EC8-D745-A10B-C7270C96F7A7}" type="datetimeFigureOut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B40-0270-9640-ADF8-F76B2C3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8D7-0EC8-D745-A10B-C7270C96F7A7}" type="datetimeFigureOut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B40-0270-9640-ADF8-F76B2C3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4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8D7-0EC8-D745-A10B-C7270C96F7A7}" type="datetimeFigureOut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B40-0270-9640-ADF8-F76B2C3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8D7-0EC8-D745-A10B-C7270C96F7A7}" type="datetimeFigureOut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B40-0270-9640-ADF8-F76B2C3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3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8D7-0EC8-D745-A10B-C7270C96F7A7}" type="datetimeFigureOut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B40-0270-9640-ADF8-F76B2C3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8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8D7-0EC8-D745-A10B-C7270C96F7A7}" type="datetimeFigureOut">
              <a:rPr lang="en-US" smtClean="0"/>
              <a:t>8/9/14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B40-0270-9640-ADF8-F76B2C3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8D7-0EC8-D745-A10B-C7270C96F7A7}" type="datetimeFigureOut">
              <a:rPr lang="en-US" smtClean="0"/>
              <a:t>8/9/14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B40-0270-9640-ADF8-F76B2C3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8D7-0EC8-D745-A10B-C7270C96F7A7}" type="datetimeFigureOut">
              <a:rPr lang="en-US" smtClean="0"/>
              <a:t>8/9/14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B40-0270-9640-ADF8-F76B2C3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8D7-0EC8-D745-A10B-C7270C96F7A7}" type="datetimeFigureOut">
              <a:rPr lang="en-US" smtClean="0"/>
              <a:t>8/9/14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B40-0270-9640-ADF8-F76B2C3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8D7-0EC8-D745-A10B-C7270C96F7A7}" type="datetimeFigureOut">
              <a:rPr lang="en-US" smtClean="0"/>
              <a:t>8/9/14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B40-0270-9640-ADF8-F76B2C3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08D7-0EC8-D745-A10B-C7270C96F7A7}" type="datetimeFigureOut">
              <a:rPr lang="en-US" smtClean="0"/>
              <a:t>8/9/14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5B40-0270-9640-ADF8-F76B2C3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1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08D7-0EC8-D745-A10B-C7270C96F7A7}" type="datetimeFigureOut">
              <a:rPr lang="en-US" smtClean="0"/>
              <a:t>8/9/14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5B40-0270-9640-ADF8-F76B2C39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/>
        </p:nvSpPr>
        <p:spPr>
          <a:xfrm>
            <a:off x="0" y="4726754"/>
            <a:ext cx="3010855" cy="988245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75368" y="2430661"/>
            <a:ext cx="2682857" cy="9756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>
            <a:off x="4995663" y="4726753"/>
            <a:ext cx="3683673" cy="988246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Macintosh PowerPoint</Application>
  <PresentationFormat>On-screen Show (16:10)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MAVIS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Doyle Sherman</dc:creator>
  <cp:lastModifiedBy>Doyle Sherman</cp:lastModifiedBy>
  <cp:revision>2</cp:revision>
  <dcterms:created xsi:type="dcterms:W3CDTF">2014-08-09T14:36:43Z</dcterms:created>
  <dcterms:modified xsi:type="dcterms:W3CDTF">2014-08-09T18:36:30Z</dcterms:modified>
</cp:coreProperties>
</file>