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AA93AF-4F00-1193-7598-99F8AF0A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1184E5F8-E985-401E-FAFB-869F8DEA8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58ACB73-5475-D873-E9B6-88FCBE5D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DA24E70-6D0B-FE08-1B13-F66DE5BE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3C08CF9-B7D0-8784-5E07-294F28D0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501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54F9B20-F10C-C475-0BCB-701D7735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F67FDB65-3C64-243D-51D4-11158C2C0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381DA00-95A9-9D86-A4A0-696F0511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9EA1AA-58C8-CA55-743F-DA7C08B8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ACCB6FD-EE85-FB6C-0205-0E77E450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3934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1C889E39-3E78-9280-6AA3-8E27C54EA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2E91E9FF-1DBD-7C05-C60C-E2F95E7B0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74DAB39-27E2-24BB-F726-87D4594F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7B20E98-8BA9-C4E2-998E-0237E1F1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C0751BC-00AC-021A-3878-91A0483E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960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69E81D-53EB-3293-9B16-CF7737AB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DE13059-9A8B-F2FF-9154-2CA095B2F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1D39B917-C02B-4489-FC80-3D875413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C1953EA-0B3A-E451-D9AF-0AF22F4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0D97088-8D48-A915-2286-17CD7A91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06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8A05BE9-31A1-CFC9-F254-5A007289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479C4997-AD6D-0E4B-AE75-7701EAB60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2C812C0-6A38-1C12-CE02-8CE620A1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C5DD635-AC13-DAAA-E252-604F37E6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49CA4D1-A93A-A9B1-695C-EA7F5B3B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303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6E3E8D4-70FF-23FC-153C-0BB66A6A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9EE52C84-15CC-46BD-F265-1477E6560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A84F3F07-5FDB-2DBB-7D07-55C3A3BDA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B2BFDF4-3E73-A98E-E1E5-92A73BF0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1AD90FD-C702-A253-D9E0-2D881002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A3042A6-01EA-F06B-D364-7CE3F756D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75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B813D20-C72F-BF35-736D-7321C797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F91F9F3-9F63-EADD-37B7-D114D37E4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8F322274-F7C5-CB30-82ED-8AF6CD7A3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6E2DFDCC-FD50-F65D-2CAE-442428599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3E2865DF-C005-9B41-52D1-9CADE523A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1ECC4C30-2552-09C4-9352-6E394E16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BFC5BD79-18A7-1140-44DA-DB75484FF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73FF64E3-B574-C5D6-0C92-FFC60FEF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036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2CE2E-017E-2A27-CB9C-91ED3C97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12F3EFC1-89A3-EF36-FDF9-D6BD90E6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7CEA2C36-E776-9AD9-BA95-6837A5E2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93D6F20D-097F-FBDB-9BD9-46BC93C4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1299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1ED28275-959E-BA82-0D8D-27BE531B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BEDE7F98-B20B-D4D5-9060-58509E12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19671285-0901-C5B6-40AC-46A1D1B2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85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8E2A9CD-48A0-7F80-3E44-70B87AF7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19D2007-C1DE-7989-D32B-B03860E4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4461CD7E-D4A9-621B-4789-F8DB4FCD2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3DA2C1A-21DF-87E0-42BA-6784A303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B012763-4813-2C2F-7408-B671F8B2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A21B341-5C11-C582-ED62-0AA6686F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645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CF8A66C-D592-FF29-4452-D77FA840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A727E52F-75AD-B65C-FB17-AB5CDB114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B8CBFF03-114B-A91D-63FA-569D44EBB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D9D813A-D84E-19EF-8446-8A79BEBF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E7F7FFB8-6005-5FEC-BB99-2B9DB97B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566E836-3E44-246C-3DC1-23A88EFA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748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751BE14-6440-7369-D25A-8B68FF46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C4DC7138-4C02-86AC-1E2D-2DD406D72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512BF13-2F6F-5EB4-DA5A-8EA53F5CE0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C500A-E2A6-4BBD-BAEB-DFF2D09DB012}" type="datetimeFigureOut">
              <a:rPr lang="th-TH" smtClean="0"/>
              <a:t>07/09/67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C162763-6E01-97B8-2DED-0B20FD5A2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2B23511-29F1-C2F0-6D73-5C4601182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22A1A-5723-4838-9C4F-49D9E8D5C0F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693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1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482546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10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15829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11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98226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12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366192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13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96451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14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348524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15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163186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16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43020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17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79497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18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389429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19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80727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2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3013855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20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1045722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21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91312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22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6845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23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3990371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24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295012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25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92818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26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1279750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27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4126593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28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253004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29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191738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3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945046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30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3913499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31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674541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32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840280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33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1252719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34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915844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35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823099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36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3510760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37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6371396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38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277579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39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331257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4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28546562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</a:t>
            </a:r>
            <a:r>
              <a:rPr lang="en-US" sz="11500"/>
              <a:t>BG 40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5626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5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64963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6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3048429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7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3467826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8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343025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4E75C56-4CD4-4BB5-E7C2-3F34E1732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31"/>
            <a:ext cx="9144000" cy="2387600"/>
          </a:xfrm>
        </p:spPr>
        <p:txBody>
          <a:bodyPr>
            <a:normAutofit/>
          </a:bodyPr>
          <a:lstStyle/>
          <a:p>
            <a:r>
              <a:rPr lang="en-US" sz="11500" dirty="0"/>
              <a:t>TEST BG 9</a:t>
            </a:r>
            <a:endParaRPr lang="th-TH" sz="11500" dirty="0"/>
          </a:p>
        </p:txBody>
      </p:sp>
    </p:spTree>
    <p:extLst>
      <p:ext uri="{BB962C8B-B14F-4D97-AF65-F5344CB8AC3E}">
        <p14:creationId xmlns:p14="http://schemas.microsoft.com/office/powerpoint/2010/main" val="82970792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120</Words>
  <Application>Microsoft Office PowerPoint</Application>
  <PresentationFormat>แบบจอกว้าง</PresentationFormat>
  <Paragraphs>40</Paragraphs>
  <Slides>40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ธีมของ Office</vt:lpstr>
      <vt:lpstr>TEST BG 1</vt:lpstr>
      <vt:lpstr>TEST BG 2</vt:lpstr>
      <vt:lpstr>TEST BG 3</vt:lpstr>
      <vt:lpstr>TEST BG 4</vt:lpstr>
      <vt:lpstr>TEST BG 5</vt:lpstr>
      <vt:lpstr>TEST BG 6</vt:lpstr>
      <vt:lpstr>TEST BG 7</vt:lpstr>
      <vt:lpstr>TEST BG 8</vt:lpstr>
      <vt:lpstr>TEST BG 9</vt:lpstr>
      <vt:lpstr>TEST BG 10</vt:lpstr>
      <vt:lpstr>TEST BG 11</vt:lpstr>
      <vt:lpstr>TEST BG 12</vt:lpstr>
      <vt:lpstr>TEST BG 13</vt:lpstr>
      <vt:lpstr>TEST BG 14</vt:lpstr>
      <vt:lpstr>TEST BG 15</vt:lpstr>
      <vt:lpstr>TEST BG 16</vt:lpstr>
      <vt:lpstr>TEST BG 17</vt:lpstr>
      <vt:lpstr>TEST BG 18</vt:lpstr>
      <vt:lpstr>TEST BG 19</vt:lpstr>
      <vt:lpstr>TEST BG 20</vt:lpstr>
      <vt:lpstr>TEST BG 21</vt:lpstr>
      <vt:lpstr>TEST BG 22</vt:lpstr>
      <vt:lpstr>TEST BG 23</vt:lpstr>
      <vt:lpstr>TEST BG 24</vt:lpstr>
      <vt:lpstr>TEST BG 25</vt:lpstr>
      <vt:lpstr>TEST BG 26</vt:lpstr>
      <vt:lpstr>TEST BG 27</vt:lpstr>
      <vt:lpstr>TEST BG 28</vt:lpstr>
      <vt:lpstr>TEST BG 29</vt:lpstr>
      <vt:lpstr>TEST BG 30</vt:lpstr>
      <vt:lpstr>TEST BG 31</vt:lpstr>
      <vt:lpstr>TEST BG 32</vt:lpstr>
      <vt:lpstr>TEST BG 33</vt:lpstr>
      <vt:lpstr>TEST BG 34</vt:lpstr>
      <vt:lpstr>TEST BG 35</vt:lpstr>
      <vt:lpstr>TEST BG 36</vt:lpstr>
      <vt:lpstr>TEST BG 37</vt:lpstr>
      <vt:lpstr>TEST BG 38</vt:lpstr>
      <vt:lpstr>TEST BG 39</vt:lpstr>
      <vt:lpstr>TEST BG 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นายสนธยา  แข็งแรง</dc:creator>
  <cp:lastModifiedBy>นายสนธยา  แข็งแรง</cp:lastModifiedBy>
  <cp:revision>1</cp:revision>
  <dcterms:created xsi:type="dcterms:W3CDTF">2024-09-07T03:43:48Z</dcterms:created>
  <dcterms:modified xsi:type="dcterms:W3CDTF">2024-09-07T08:19:56Z</dcterms:modified>
</cp:coreProperties>
</file>