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4" d="100"/>
          <a:sy n="134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2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6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6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5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1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6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5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5BB4-968F-4547-A8EF-5B335E0F716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C480-E627-4F73-82ED-B21788A1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6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70580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23488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Execute this </a:t>
            </a:r>
            <a:r>
              <a:rPr lang="en-GB" b="1" dirty="0" smtClean="0">
                <a:sym typeface="Wingdings" panose="05000000000000000000" pitchFamily="2" charset="2"/>
              </a:rPr>
              <a:t>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2174308"/>
            <a:ext cx="2880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ym typeface="Wingdings" panose="05000000000000000000" pitchFamily="2" charset="2"/>
              </a:rPr>
              <a:t> </a:t>
            </a:r>
            <a:r>
              <a:rPr lang="en-GB" b="1" dirty="0" smtClean="0"/>
              <a:t>Open this in Notepad++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4243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4698"/>
            <a:ext cx="8496944" cy="462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2160" y="4489034"/>
            <a:ext cx="2232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d</a:t>
            </a:r>
            <a:r>
              <a:rPr lang="en-GB" b="1" dirty="0" smtClean="0"/>
              <a:t>efine samples here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3672845"/>
            <a:ext cx="22322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Corresponding script (GCL in this case, but Python also easily possible)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705470"/>
            <a:ext cx="34563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“Output script” updates the script file on the left and saves, so that it can be executed immediately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2462027"/>
            <a:ext cx="24482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FF0000"/>
                </a:solidFill>
              </a:rPr>
              <a:t>Please ignore this list</a:t>
            </a:r>
            <a:r>
              <a:rPr lang="en-GB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580112" y="2348880"/>
            <a:ext cx="432048" cy="4824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80112" y="2348880"/>
            <a:ext cx="504056" cy="4824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1" t="5000" r="10886" b="8600"/>
          <a:stretch/>
        </p:blipFill>
        <p:spPr bwMode="auto">
          <a:xfrm>
            <a:off x="251520" y="261124"/>
            <a:ext cx="8496944" cy="581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1556792"/>
            <a:ext cx="3528392" cy="31854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600" b="1" dirty="0" smtClean="0"/>
              <a:t>Tree structure for compact view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click for context menu (insert or delete rows/actions)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600" b="1" dirty="0" smtClean="0"/>
              <a:t>Samples available in drop down box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Colour coding by sample for readability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600" b="1" dirty="0" err="1" smtClean="0"/>
              <a:t>Drag&amp;drop</a:t>
            </a:r>
            <a:r>
              <a:rPr lang="en-GB" sz="1600" b="1" dirty="0" smtClean="0"/>
              <a:t> for re-arranging rows (hold Shift while dragging to move, rather than copy)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 can be saved and loaded </a:t>
            </a:r>
            <a:b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(File menu)</a:t>
            </a:r>
            <a:endParaRPr lang="en-GB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Skoda, Maximilian (STFC,RAL,ISIS)</dc:creator>
  <cp:lastModifiedBy>Skoda, Maximilian (STFC,RAL,ISIS)</cp:lastModifiedBy>
  <cp:revision>3</cp:revision>
  <dcterms:created xsi:type="dcterms:W3CDTF">2020-04-30T13:34:58Z</dcterms:created>
  <dcterms:modified xsi:type="dcterms:W3CDTF">2020-04-30T13:56:18Z</dcterms:modified>
</cp:coreProperties>
</file>