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4" r:id="rId5"/>
    <p:sldId id="262" r:id="rId6"/>
    <p:sldId id="270" r:id="rId7"/>
    <p:sldId id="271" r:id="rId8"/>
    <p:sldId id="266" r:id="rId9"/>
    <p:sldId id="26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2"/>
    <p:restoredTop sz="91448"/>
  </p:normalViewPr>
  <p:slideViewPr>
    <p:cSldViewPr snapToGrid="0" snapToObjects="1">
      <p:cViewPr varScale="1">
        <p:scale>
          <a:sx n="102" d="100"/>
          <a:sy n="102" d="100"/>
        </p:scale>
        <p:origin x="1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A59B9-45A0-CE4D-A147-23F805AAA254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93F94-FF50-4148-9C0F-70813F39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93F94-FF50-4148-9C0F-70813F390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0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D947-2247-C54A-A762-A775BC6EA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F4D15-49DA-944F-9288-F49264D86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E4D1E-F7C3-2E41-8129-E72BDF8F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AEC-4D47-804C-BF57-D3096FC3CC4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E5FB-B955-DA4E-B39A-6F63DA57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2279C-0933-814C-A357-625D45A5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81A0-4807-644E-BE45-5E48F3FF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9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56A2-4347-4D40-8398-257A8853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3C6C1-BE5A-914C-856F-6AC8B458C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EAC4C-8CF9-AE4F-A76C-916D7C58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AEC-4D47-804C-BF57-D3096FC3CC4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36E5-B6EB-A646-952D-AE91679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BFA77-DD49-AA46-A259-A348A350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81A0-4807-644E-BE45-5E48F3FF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6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6BF1F-1659-1343-9202-ED0AE3128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6C265-EFC3-EA48-B259-DF46835A2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F973A-C153-EE4D-B904-50015404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AEC-4D47-804C-BF57-D3096FC3CC4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0DFB4-C41A-CF49-A00A-4DB0A1CD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1578B-257A-D840-A743-B6A5FAC2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81A0-4807-644E-BE45-5E48F3FF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4E8A-7CFD-D148-86F7-A22958B6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0560-96D3-9F49-8ED3-FDD707CC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DB30F-B94E-934C-9DFE-156F3CBF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AEC-4D47-804C-BF57-D3096FC3CC4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282AB-DE51-2B4E-A2F8-7E0273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57C01-3F06-9045-AF38-4DFB047E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81A0-4807-644E-BE45-5E48F3FF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5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EA39-E8FB-C942-AE8F-0AA031EF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C67B3-A922-4F47-AD4E-095738FF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11B9F-2FEF-6249-B5E7-BD7E192E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AEC-4D47-804C-BF57-D3096FC3CC4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2162F-0D2C-2E46-A842-5A18582A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57DAE-8597-B347-A227-879E174D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81A0-4807-644E-BE45-5E48F3FF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9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F34C-ADB8-C840-9B88-B0410DE8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C23E-E60D-5743-9FE2-918930AC1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E52DA-371B-3E49-A1F3-D257B8FF1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821FE-FDBA-A64B-AA99-C07B16FF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AEC-4D47-804C-BF57-D3096FC3CC4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BCFFD-6D25-944D-AF65-B254D8F9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450AB-BE08-B640-B403-5294CB05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81A0-4807-644E-BE45-5E48F3FF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394F-E8AA-B54A-B976-AB1D1599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93F6C-0F01-D546-A14C-851E0C80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C0006-1ABE-474B-8E6C-629ABCAFE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C3199-AFF1-6F47-9DD9-733122431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2ADFB-C17D-FF45-9BBB-C78610539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7F5E4-94D1-6740-880D-478CE53B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AEC-4D47-804C-BF57-D3096FC3CC4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FA048-1D16-A84F-A56B-07A38DA7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BA8BE-37B5-CA49-A558-D4A8B850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81A0-4807-644E-BE45-5E48F3FF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0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8E33-E24B-3149-B8E7-C43414B7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ADE73-E22F-8D47-8131-0856746A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AEC-4D47-804C-BF57-D3096FC3CC4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FD18A-F80C-D741-B650-221C09B3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96D61-2A8D-784C-8FDE-74A41129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81A0-4807-644E-BE45-5E48F3FF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3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C36DC-D731-D444-A830-42C29F9C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AEC-4D47-804C-BF57-D3096FC3CC4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D3BF5-4C28-D140-A39A-B29241F3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64ABD-9992-C843-98D8-411B6CCB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81A0-4807-644E-BE45-5E48F3FF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7D28-2A57-A544-AD89-F15F7A79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4FEF-1E0D-064D-952C-0D44D91D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DE793-5F83-364D-BA9B-E650C6B1E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687C5-0E13-1549-A080-88F122D8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AEC-4D47-804C-BF57-D3096FC3CC4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41C8A-D35D-5B45-BD2D-64B7D933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EB40C-F107-F840-8923-81A8539A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81A0-4807-644E-BE45-5E48F3FF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3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7C8C-E974-EF4A-A89E-33B7AB19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03D7E-5D60-844C-A557-82971B4B5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66359-94CE-414D-B92D-CD404099A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28A4F-2BDB-C841-A8F6-99AFFF46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AEC-4D47-804C-BF57-D3096FC3CC4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22507-47A2-EF45-B822-8B375CB8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5CD18-2970-EF4A-8D22-3BE97E26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81A0-4807-644E-BE45-5E48F3FF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5A3DC-A6C6-074A-9490-725F5A98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143FF-26AC-424C-870F-538AA88E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CA26-9CE5-3D49-A09F-7B431662B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5AEC-4D47-804C-BF57-D3096FC3CC4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E1BFB-DAA6-4342-9ECD-82213EC1B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F59E-D1C0-9B44-9F9F-C946264DB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81A0-4807-644E-BE45-5E48F3FF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F734-8628-2B41-AB2C-F26F69B0F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2468"/>
            <a:ext cx="9144000" cy="2387600"/>
          </a:xfrm>
        </p:spPr>
        <p:txBody>
          <a:bodyPr/>
          <a:lstStyle/>
          <a:p>
            <a:r>
              <a:rPr lang="en-US" dirty="0"/>
              <a:t>The Relational Parser</a:t>
            </a:r>
            <a:br>
              <a:rPr lang="en-US" dirty="0"/>
            </a:br>
            <a:r>
              <a:rPr lang="en-US" sz="3200" dirty="0"/>
              <a:t>Racket/miniKanren + OMeta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A4FA1-2969-B444-A233-B456CF9B4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343"/>
            <a:ext cx="9144000" cy="1655762"/>
          </a:xfrm>
        </p:spPr>
        <p:txBody>
          <a:bodyPr/>
          <a:lstStyle/>
          <a:p>
            <a:r>
              <a:rPr lang="en-US" dirty="0"/>
              <a:t>Max Snyder</a:t>
            </a:r>
          </a:p>
        </p:txBody>
      </p:sp>
    </p:spTree>
    <p:extLst>
      <p:ext uri="{BB962C8B-B14F-4D97-AF65-F5344CB8AC3E}">
        <p14:creationId xmlns:p14="http://schemas.microsoft.com/office/powerpoint/2010/main" val="145142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F734-8628-2B41-AB2C-F26F69B0F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2468"/>
            <a:ext cx="9144000" cy="2387600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A4FA1-2969-B444-A233-B456CF9B4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0068"/>
            <a:ext cx="9144000" cy="1655762"/>
          </a:xfrm>
        </p:spPr>
        <p:txBody>
          <a:bodyPr/>
          <a:lstStyle/>
          <a:p>
            <a:r>
              <a:rPr lang="en-US" dirty="0"/>
              <a:t>The Relational Parser</a:t>
            </a:r>
          </a:p>
        </p:txBody>
      </p:sp>
    </p:spTree>
    <p:extLst>
      <p:ext uri="{BB962C8B-B14F-4D97-AF65-F5344CB8AC3E}">
        <p14:creationId xmlns:p14="http://schemas.microsoft.com/office/powerpoint/2010/main" val="58971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306-BA46-4045-BBE6-A2E9353F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21E0E-FBD1-8F43-8BA7-A14C9FFC2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796E7-95DF-4F4C-9078-AE967E682A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 Input vs. Output</a:t>
            </a:r>
          </a:p>
          <a:p>
            <a:r>
              <a:rPr lang="en-US" dirty="0"/>
              <a:t>Functions are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“Goals”</a:t>
            </a:r>
          </a:p>
          <a:p>
            <a:r>
              <a:rPr lang="en-US" dirty="0"/>
              <a:t>Search via Unification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1CF77-E9C4-1A41-A738-73EDD3CE9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1D625-8146-884C-A4F9-0F222DFB4C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Input</a:t>
            </a:r>
          </a:p>
          <a:p>
            <a:pPr lvl="1"/>
            <a:r>
              <a:rPr lang="en-US" sz="2000" dirty="0"/>
              <a:t>Grammar</a:t>
            </a:r>
          </a:p>
          <a:p>
            <a:pPr lvl="2"/>
            <a:r>
              <a:rPr lang="en-US" sz="1800" dirty="0"/>
              <a:t>Without Semantics – Recognizer</a:t>
            </a:r>
          </a:p>
          <a:p>
            <a:pPr lvl="2"/>
            <a:r>
              <a:rPr lang="en-US" sz="1800" dirty="0"/>
              <a:t>With Semantics – Parser, OMeta</a:t>
            </a:r>
          </a:p>
          <a:p>
            <a:pPr lvl="1"/>
            <a:r>
              <a:rPr lang="en-US" sz="2000" dirty="0"/>
              <a:t>Input Stream, from Tokenizer</a:t>
            </a:r>
          </a:p>
          <a:p>
            <a:r>
              <a:rPr lang="en-US" sz="2400" dirty="0"/>
              <a:t>Output</a:t>
            </a:r>
          </a:p>
          <a:p>
            <a:pPr lvl="1"/>
            <a:r>
              <a:rPr lang="en-US" sz="2000" dirty="0"/>
              <a:t>Output Value</a:t>
            </a:r>
          </a:p>
          <a:p>
            <a:pPr lvl="2"/>
            <a:r>
              <a:rPr lang="en-US" sz="1800" dirty="0"/>
              <a:t>Without Semantics – Boolean</a:t>
            </a:r>
          </a:p>
          <a:p>
            <a:pPr lvl="2"/>
            <a:r>
              <a:rPr lang="en-US" sz="1800" dirty="0"/>
              <a:t>With Semantics – Semantic Value</a:t>
            </a:r>
          </a:p>
          <a:p>
            <a:pPr lvl="1"/>
            <a:r>
              <a:rPr lang="en-US" sz="2000" dirty="0"/>
              <a:t>Un-Parsed Stream of Tokens </a:t>
            </a:r>
          </a:p>
        </p:txBody>
      </p:sp>
    </p:spTree>
    <p:extLst>
      <p:ext uri="{BB962C8B-B14F-4D97-AF65-F5344CB8AC3E}">
        <p14:creationId xmlns:p14="http://schemas.microsoft.com/office/powerpoint/2010/main" val="405191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306-BA46-4045-BBE6-A2E9353F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21E0E-FBD1-8F43-8BA7-A14C9FFC2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796E7-95DF-4F4C-9078-AE967E682A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Racket/miniKanren</a:t>
            </a:r>
          </a:p>
          <a:p>
            <a:pPr lvl="1"/>
            <a:r>
              <a:rPr lang="en-US" dirty="0" err="1"/>
              <a:t>mK</a:t>
            </a:r>
            <a:r>
              <a:rPr lang="en-US" dirty="0"/>
              <a:t> is a Relational Meta-Language</a:t>
            </a:r>
          </a:p>
          <a:p>
            <a:pPr lvl="1"/>
            <a:r>
              <a:rPr lang="en-US" dirty="0" err="1"/>
              <a:t>mK</a:t>
            </a:r>
            <a:r>
              <a:rPr lang="en-US" dirty="0"/>
              <a:t> implements </a:t>
            </a:r>
            <a:r>
              <a:rPr lang="en-US" b="1" dirty="0" err="1"/>
              <a:t>evalo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b="1" dirty="0"/>
              <a:t>expr</a:t>
            </a:r>
            <a:r>
              <a:rPr lang="en-US" dirty="0"/>
              <a:t> is Racket or Scheme</a:t>
            </a:r>
          </a:p>
          <a:p>
            <a:pPr lvl="2"/>
            <a:r>
              <a:rPr lang="en-US" b="1" dirty="0" err="1"/>
              <a:t>val</a:t>
            </a:r>
            <a:r>
              <a:rPr lang="en-US" dirty="0"/>
              <a:t> is the “return value”</a:t>
            </a:r>
          </a:p>
          <a:p>
            <a:pPr lvl="1"/>
            <a:r>
              <a:rPr lang="en-US" dirty="0"/>
              <a:t>Either input can be constrained</a:t>
            </a:r>
          </a:p>
          <a:p>
            <a:pPr lvl="2"/>
            <a:r>
              <a:rPr lang="en-US" dirty="0"/>
              <a:t>Partially or Completely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1CF77-E9C4-1A41-A738-73EDD3CE9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1D625-8146-884C-A4F9-0F222DFB4C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Core-OMeta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1E9A8-37D5-884F-B3A0-9EE11D713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675" y="3852069"/>
            <a:ext cx="1905000" cy="495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C6C4E8-56F3-0140-9BA9-424F3F966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059" y="3006726"/>
            <a:ext cx="3893470" cy="298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7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A1AE-1218-A542-8CCB-73C3A37C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The Relational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0CB07-7969-464D-AC18-9DD01240B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1191"/>
          </a:xfrm>
        </p:spPr>
        <p:txBody>
          <a:bodyPr>
            <a:normAutofit/>
          </a:bodyPr>
          <a:lstStyle/>
          <a:p>
            <a:r>
              <a:rPr lang="en-US" dirty="0"/>
              <a:t>Given a grammar, query for possible valid inputs under that grammar.</a:t>
            </a:r>
          </a:p>
          <a:p>
            <a:r>
              <a:rPr lang="en-US" dirty="0"/>
              <a:t>Given a grammar and an output value, query for possible valid inputs under that grammar that yield the output value. The output could be:</a:t>
            </a:r>
          </a:p>
          <a:p>
            <a:pPr lvl="1"/>
            <a:r>
              <a:rPr lang="en-US" dirty="0"/>
              <a:t>A value (e.g. query for programs that return 42)</a:t>
            </a:r>
          </a:p>
          <a:p>
            <a:pPr lvl="1"/>
            <a:r>
              <a:rPr lang="en-US" dirty="0"/>
              <a:t>A program (e.g. query for C programs that compile to given x86 code)</a:t>
            </a:r>
          </a:p>
          <a:p>
            <a:r>
              <a:rPr lang="en-US" dirty="0"/>
              <a:t>Given a set of input programs, query for possible recognizers.</a:t>
            </a:r>
          </a:p>
          <a:p>
            <a:r>
              <a:rPr lang="en-US" dirty="0"/>
              <a:t>Given a set of input/output pairs, query for possible semantics.</a:t>
            </a:r>
          </a:p>
        </p:txBody>
      </p:sp>
    </p:spTree>
    <p:extLst>
      <p:ext uri="{BB962C8B-B14F-4D97-AF65-F5344CB8AC3E}">
        <p14:creationId xmlns:p14="http://schemas.microsoft.com/office/powerpoint/2010/main" val="34116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4BB5-95BA-4D4C-BE63-EE8D735B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BFFC2-3A0B-5749-AF0B-D784DE484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521" y="1690688"/>
            <a:ext cx="6278958" cy="44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5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4BB5-95BA-4D4C-BE63-EE8D735B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F1FE0F-ADCA-854A-922D-420998E72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11"/>
          <a:stretch/>
        </p:blipFill>
        <p:spPr>
          <a:xfrm>
            <a:off x="3444422" y="5125493"/>
            <a:ext cx="5303156" cy="538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04AFDD-59F8-ED4A-9B8F-B171E5DFF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78" y="2079322"/>
            <a:ext cx="5261922" cy="2169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9145E-861F-7040-95C8-ACADBF550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149" y="2591818"/>
            <a:ext cx="4376953" cy="112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4BB5-95BA-4D4C-BE63-EE8D735B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9145E-861F-7040-95C8-ACADBF55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149" y="2591818"/>
            <a:ext cx="4376953" cy="11273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486498-9853-AE47-B761-6DBA9BFCD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8" y="2079563"/>
            <a:ext cx="5244102" cy="2131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62B5AA-7AA1-C044-9152-63510DAEA9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950"/>
          <a:stretch/>
        </p:blipFill>
        <p:spPr>
          <a:xfrm>
            <a:off x="3711980" y="4873024"/>
            <a:ext cx="4768040" cy="105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7F3C-5C4D-5B4E-AD2D-D442C309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10DD-E2A2-5C4D-9737-C848FFD1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Recognizer</a:t>
            </a:r>
          </a:p>
          <a:p>
            <a:pPr lvl="1"/>
            <a:r>
              <a:rPr lang="en-US" dirty="0"/>
              <a:t>Last Three Slides</a:t>
            </a:r>
          </a:p>
          <a:p>
            <a:pPr lvl="1"/>
            <a:r>
              <a:rPr lang="en-US" dirty="0"/>
              <a:t>Supported Today</a:t>
            </a:r>
          </a:p>
          <a:p>
            <a:r>
              <a:rPr lang="en-US" dirty="0"/>
              <a:t>Relational Interpreter</a:t>
            </a:r>
          </a:p>
          <a:p>
            <a:pPr lvl="1"/>
            <a:r>
              <a:rPr lang="en-US" dirty="0"/>
              <a:t>Value of the Input Expression</a:t>
            </a:r>
          </a:p>
          <a:p>
            <a:pPr lvl="1"/>
            <a:r>
              <a:rPr lang="en-US" dirty="0"/>
              <a:t>Supported Soon</a:t>
            </a:r>
          </a:p>
          <a:p>
            <a:r>
              <a:rPr lang="en-US" dirty="0"/>
              <a:t>Relational Compiler</a:t>
            </a:r>
          </a:p>
          <a:p>
            <a:pPr lvl="1"/>
            <a:r>
              <a:rPr lang="en-US" dirty="0"/>
              <a:t>Translation to a Lower-Level Language</a:t>
            </a:r>
          </a:p>
          <a:p>
            <a:pPr lvl="1"/>
            <a:r>
              <a:rPr lang="en-US" dirty="0"/>
              <a:t>Supported Soon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3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A1AE-1218-A542-8CCB-73C3A37C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Aspirations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0CB07-7969-464D-AC18-9DD01240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PEG Recognizer in Racket/</a:t>
            </a:r>
            <a:r>
              <a:rPr lang="en-US" dirty="0" err="1"/>
              <a:t>mK</a:t>
            </a:r>
            <a:r>
              <a:rPr lang="en-US" dirty="0"/>
              <a:t>, Solved Relationally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[Atoms]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[Non-Terminals]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[Sequencing]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[Alternation]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Iteration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Negation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OMeta (PEG + Semantics) in Racket/</a:t>
            </a:r>
            <a:r>
              <a:rPr lang="en-US" dirty="0" err="1"/>
              <a:t>mK</a:t>
            </a:r>
            <a:r>
              <a:rPr lang="en-US" dirty="0"/>
              <a:t>, Solved Relationally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Bindings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Semantic 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Relational PEG in </a:t>
            </a:r>
            <a:r>
              <a:rPr lang="en-US" dirty="0" err="1"/>
              <a:t>mK</a:t>
            </a:r>
            <a:r>
              <a:rPr lang="en-US" dirty="0"/>
              <a:t> – Aspiration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Relational OMeta in </a:t>
            </a:r>
            <a:r>
              <a:rPr lang="en-US" dirty="0" err="1"/>
              <a:t>mK</a:t>
            </a:r>
            <a:r>
              <a:rPr lang="en-US" dirty="0"/>
              <a:t> – Aspiration</a:t>
            </a:r>
          </a:p>
        </p:txBody>
      </p:sp>
    </p:spTree>
    <p:extLst>
      <p:ext uri="{BB962C8B-B14F-4D97-AF65-F5344CB8AC3E}">
        <p14:creationId xmlns:p14="http://schemas.microsoft.com/office/powerpoint/2010/main" val="64042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285</Words>
  <Application>Microsoft Macintosh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Relational Parser Racket/miniKanren + OMeta</vt:lpstr>
      <vt:lpstr>Background</vt:lpstr>
      <vt:lpstr>Background</vt:lpstr>
      <vt:lpstr>Motivation for The Relational Parser</vt:lpstr>
      <vt:lpstr>Example</vt:lpstr>
      <vt:lpstr>Example</vt:lpstr>
      <vt:lpstr>Example</vt:lpstr>
      <vt:lpstr>Examples</vt:lpstr>
      <vt:lpstr>Goals and Aspirations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Snyder, Max</dc:creator>
  <cp:lastModifiedBy>Snyder, Max</cp:lastModifiedBy>
  <cp:revision>27</cp:revision>
  <dcterms:created xsi:type="dcterms:W3CDTF">2021-11-29T01:10:24Z</dcterms:created>
  <dcterms:modified xsi:type="dcterms:W3CDTF">2021-11-30T15:37:12Z</dcterms:modified>
</cp:coreProperties>
</file>