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845D-68D7-4FC9-B538-84741F26E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AA36C-6D71-42EC-8BB8-3A8CCCF2F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8678-604D-4A80-B4CB-15C2FB49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2AB3-5491-4CF3-81FF-CEBEC8A9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77D43-9103-412F-8D7E-F072AECC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5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535E-42D3-4C99-9017-32D51882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8F0BD-4085-4449-A2E5-16C8F7F88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7D87-7531-43F7-90CD-3833F2DA9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D215F-CF35-4731-B581-A9B3A7377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F52E1-1E56-44E1-AAE4-C230F99D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5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D4DFC-914E-46AA-97F8-DA9ABE086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AEB0C-3BB3-4964-9D2B-3DE6D47C0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5FA98-BF68-49C6-BA27-E6012E06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0D367-39E0-4E73-AB8E-C8196846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5AC0A-8465-4CC7-9227-0CB69636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3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01F6-62B6-4F06-AF8D-F26A1A27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EE6DB-075E-4747-BD39-7F07C8C51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FD054-F764-4048-8F9B-376A052D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2AFDF-14D5-4E95-B973-AA970992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C7F5D-8805-4F25-A53A-9542BA6C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ED02-0B81-4DFC-946E-E55AC265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B9E8D-96AF-419D-85E5-CA4C29684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BC734-02F1-491E-894B-5ED4630F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05B4-FEA5-4564-9BD4-A2CF3EEB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35D3F-07D8-4D5A-94DB-CD34E5A8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2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8EB4-9A2F-4E76-97BF-AA4A16FD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974B0-4701-451E-9DC7-6A98ECC18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20D5-FA78-4556-9AB9-43EC89852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0F4BB-D4E2-4DF8-BB0B-80A42F83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584E6-FF3A-4CF3-A9B4-3B59EBC5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7E8D2-DC64-4405-831E-6B8AD962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4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4D19-4D09-4D78-AD3D-FBCE1928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9B457-BED6-4523-A39E-5C1EA52AD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2E1D0-D92B-4C7A-97A3-7481117E4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ADACD-F700-4C66-97A4-E29AEB325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73D31-72B3-425A-828D-5C0117B5C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6F74B-EF80-42DD-8C23-1E4104B9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78590-46B5-4253-92E6-E3402D2A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DBB8D8-D38F-4540-A6A6-E55755FC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0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22D-5B75-4DB1-ABE2-7482EAD6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16456-7B9F-43AF-875F-CDFDEE70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1319C-A5C6-438E-924F-C7B755E9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8ADBB-2E54-4C64-86E9-24645CA4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2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A3E3F-2F89-481D-B576-DA427C8A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203C8-30DD-4DF9-A0F6-97193FB61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73E58-581F-4777-9C39-694CD696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9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2639-B972-4EDE-B06F-70BE5A7C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3F67A-D484-4937-B1C8-D8ADEEDC5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B50CE-6843-4B00-9286-C7A0C2EF9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B8E2E-2E7E-4EBC-B5F1-617B5392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F5F12-A5DA-48D2-85DE-69DDE735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456DD-3A3A-468C-9792-043A0B81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3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DA9-B680-483E-8B9D-E44D7B49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F04C6-35D6-43BC-8FAF-119B9E945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97E32-FEF8-471A-A4FC-0F2708E30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5040D-B308-42E9-A1AE-119D1250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E1F47-CEEA-4D88-ACA0-C6337FC3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CC6AF-6EE0-44B1-B587-2C981651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0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35CE6-3719-4496-8C33-E52351B7D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959C5-8906-41DC-9743-895FFD500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BC4B6-08EA-45B2-BEC0-9C0137BD7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AD5AD-9358-43C1-A998-723E161209B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F0845-011C-4BD8-B0A0-D38EAE452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36974-1482-42E7-BDF8-8DEF1E1F1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7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4DFF-35BD-4F76-999B-80B0DF42E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729E8-9A0C-42DF-9C3E-9D68D52DE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2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FA5D-0FEB-463A-B0E0-AF8BE3F2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5AFEC-D438-4C69-B61F-693770CE9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vary q to find rational surfaces</a:t>
            </a:r>
          </a:p>
          <a:p>
            <a:r>
              <a:rPr lang="en-US" dirty="0"/>
              <a:t>2. vary ne, </a:t>
            </a:r>
            <a:r>
              <a:rPr lang="en-US" dirty="0" err="1"/>
              <a:t>te</a:t>
            </a:r>
            <a:r>
              <a:rPr lang="en-US" dirty="0"/>
              <a:t> to find stability</a:t>
            </a:r>
          </a:p>
          <a:p>
            <a:r>
              <a:rPr lang="en-US" dirty="0"/>
              <a:t>3. vary doppler to match frequency</a:t>
            </a:r>
          </a:p>
        </p:txBody>
      </p:sp>
    </p:spTree>
    <p:extLst>
      <p:ext uri="{BB962C8B-B14F-4D97-AF65-F5344CB8AC3E}">
        <p14:creationId xmlns:p14="http://schemas.microsoft.com/office/powerpoint/2010/main" val="88909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8A8B-5629-4790-AA00-CCAB09AB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604" y="365125"/>
            <a:ext cx="4358196" cy="1325563"/>
          </a:xfrm>
        </p:spPr>
        <p:txBody>
          <a:bodyPr/>
          <a:lstStyle/>
          <a:p>
            <a:r>
              <a:rPr lang="en-US" dirty="0" err="1"/>
              <a:t>q_scale</a:t>
            </a:r>
            <a:r>
              <a:rPr lang="en-US" dirty="0"/>
              <a:t>=1.05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FD33E-2920-4138-BE03-C783108F8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CA7DA5-66ED-44FF-940F-07694B405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505" y="2141537"/>
            <a:ext cx="4733034" cy="435133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B60ED31-EBC8-4693-9876-B19615A5C5A5}"/>
              </a:ext>
            </a:extLst>
          </p:cNvPr>
          <p:cNvSpPr txBox="1">
            <a:spLocks/>
          </p:cNvSpPr>
          <p:nvPr/>
        </p:nvSpPr>
        <p:spPr>
          <a:xfrm>
            <a:off x="1342309" y="367745"/>
            <a:ext cx="43581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q_scale</a:t>
            </a:r>
            <a:r>
              <a:rPr lang="en-US" dirty="0"/>
              <a:t>=1.0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123B27-7E90-4516-8404-1F88164B4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17" y="1690688"/>
            <a:ext cx="5473346" cy="5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3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17475EAE-A1DA-4618-9504-7A3670E39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89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Steps</vt:lpstr>
      <vt:lpstr>q_scale=1.05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Max Curie</cp:lastModifiedBy>
  <cp:revision>8</cp:revision>
  <dcterms:created xsi:type="dcterms:W3CDTF">2022-02-02T22:29:29Z</dcterms:created>
  <dcterms:modified xsi:type="dcterms:W3CDTF">2022-02-11T04:57:39Z</dcterms:modified>
</cp:coreProperties>
</file>