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45D-68D7-4FC9-B538-84741F2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A36C-6D71-42EC-8BB8-3A8CCCF2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8678-604D-4A80-B4CB-15C2FB49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2AB3-5491-4CF3-81FF-CEBEC8A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7D43-9103-412F-8D7E-F072AECC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35E-42D3-4C99-9017-32D5188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F0BD-4085-4449-A2E5-16C8F7F8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D87-7531-43F7-90CD-3833F2DA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215F-CF35-4731-B581-A9B3A737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52E1-1E56-44E1-AAE4-C230F99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4DFC-914E-46AA-97F8-DA9ABE086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EB0C-3BB3-4964-9D2B-3DE6D47C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FA98-BF68-49C6-BA27-E6012E06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D367-39E0-4E73-AB8E-C8196846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AC0A-8465-4CC7-9227-0CB6963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1F6-62B6-4F06-AF8D-F26A1A27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6DB-075E-4747-BD39-7F07C8C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D054-F764-4048-8F9B-376A052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AFDF-14D5-4E95-B973-AA97099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7F5D-8805-4F25-A53A-9542BA6C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D02-0B81-4DFC-946E-E55AC26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9E8D-96AF-419D-85E5-CA4C2968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C734-02F1-491E-894B-5ED4630F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05B4-FEA5-4564-9BD4-A2CF3EEB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5D3F-07D8-4D5A-94DB-CD34E5A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8EB4-9A2F-4E76-97BF-AA4A16FD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74B0-4701-451E-9DC7-6A98ECC1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20D5-FA78-4556-9AB9-43EC8985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F4BB-D4E2-4DF8-BB0B-80A42F83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84E6-FF3A-4CF3-A9B4-3B59EBC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E8D2-DC64-4405-831E-6B8AD96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D19-4D09-4D78-AD3D-FBCE1928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B457-BED6-4523-A39E-5C1EA52A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2E1D0-D92B-4C7A-97A3-748111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ADACD-F700-4C66-97A4-E29AEB32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73D31-72B3-425A-828D-5C0117B5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F74B-EF80-42DD-8C23-1E4104B9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8590-46B5-4253-92E6-E3402D2A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BB8D8-D38F-4540-A6A6-E55755F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22D-5B75-4DB1-ABE2-7482EAD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6456-7B9F-43AF-875F-CDFDEE70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319C-A5C6-438E-924F-C7B755E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ADBB-2E54-4C64-86E9-24645CA4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A3E3F-2F89-481D-B576-DA427C8A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03C8-30DD-4DF9-A0F6-97193FB6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3E58-581F-4777-9C39-694CD696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639-B972-4EDE-B06F-70BE5A7C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F67A-D484-4937-B1C8-D8ADEEDC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50CE-6843-4B00-9286-C7A0C2EF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8E2E-2E7E-4EBC-B5F1-617B539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5F12-A5DA-48D2-85DE-69DDE735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56DD-3A3A-468C-9792-043A0B8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DA9-B680-483E-8B9D-E44D7B49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F04C6-35D6-43BC-8FAF-119B9E945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E32-FEF8-471A-A4FC-0F2708E30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040D-B308-42E9-A1AE-119D1250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1F47-CEEA-4D88-ACA0-C6337FC3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C6AF-6EE0-44B1-B587-2C98165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35CE6-3719-4496-8C33-E52351B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59C5-8906-41DC-9743-895FFD50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C4B6-08EA-45B2-BEC0-9C0137BD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D5AD-9358-43C1-A998-723E161209B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0845-011C-4BD8-B0A0-D38EAE4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6974-1482-42E7-BDF8-8DEF1E1F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EF85-632B-4F56-B8B1-F52994F1E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5F992-710A-4EE0-A9B5-649E09940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7A0-69DB-427F-AF25-DAE5091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from PC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1F4A-21AD-423C-B5EC-8D920C7E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Unstable: 5055</a:t>
            </a:r>
          </a:p>
          <a:p>
            <a:r>
              <a:rPr lang="en-US" dirty="0"/>
              <a:t>Stable: 3206</a:t>
            </a:r>
          </a:p>
        </p:txBody>
      </p:sp>
    </p:spTree>
    <p:extLst>
      <p:ext uri="{BB962C8B-B14F-4D97-AF65-F5344CB8AC3E}">
        <p14:creationId xmlns:p14="http://schemas.microsoft.com/office/powerpoint/2010/main" val="28344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71EF-9A86-4C6B-9D21-5F8391AB1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B7F6B-E84F-49DF-ACFE-8FE6ECE8E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77CD7-DB77-40FF-B0FD-2337990E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71" y="0"/>
            <a:ext cx="8373069" cy="67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0F18-021F-4783-BA1B-901A5E90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2333-02DD-48DA-A855-F3EC5AD8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B99F7-5EC7-411B-A5E1-AF83CCF2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83" y="79014"/>
            <a:ext cx="8458995" cy="67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C8FA-8CA7-4A03-B6E2-2CF64CCB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F38E-E964-4992-B85C-9A6CD47A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29958-91EE-443F-BEB9-8F40028F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58" y="100515"/>
            <a:ext cx="8636463" cy="66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CCEA-9988-44FF-9DFF-AC4351C3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77E0-8AE2-489B-A8C4-4C6F5CF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4CEC8-B047-4EF7-8B69-039DA6A0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04" y="167815"/>
            <a:ext cx="8226287" cy="65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47E9-5132-44BE-8323-848EF434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E1A8-47BB-47BA-96E2-F482EAF4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FD097-7960-483C-9B0C-B109709A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0"/>
            <a:ext cx="8557591" cy="67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854B-4E8E-4245-9C4D-B62F600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BD0F-74B0-4CE5-8DF4-DDB47E49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95146-EEBE-4ACF-8BE2-66C7855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38" y="0"/>
            <a:ext cx="8474323" cy="683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8A1-2475-47C3-B35E-118FCCD6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1EE8-AC7F-4FA1-A287-2508F80A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FBD78-5D9C-4E81-92D7-B184C0AF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58" y="-145704"/>
            <a:ext cx="8789263" cy="7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Dataset from PC simulations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3</cp:revision>
  <dcterms:created xsi:type="dcterms:W3CDTF">2022-02-02T22:29:29Z</dcterms:created>
  <dcterms:modified xsi:type="dcterms:W3CDTF">2022-02-02T22:59:06Z</dcterms:modified>
</cp:coreProperties>
</file>