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1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2FF5-27E4-744F-824A-CF41F85E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5BE77-7076-BA4D-8C3E-75EC27FE3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B7ED9-B941-3D40-A834-65E64F7D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AEDE-4B50-2346-9224-210FD5EC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A1AF4-D1D8-AF43-A214-9A0C07F4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237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9AE9-F53A-7941-B9C5-8342254E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773E3-BBCA-A748-B081-A2F0F61B3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316A6-F3F8-014F-BDD5-80B87D4B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74D8-D134-B142-BFE3-F6039268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1C7EE-08B4-224D-9C61-8A2859EE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8146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C26A-6D3E-834D-B03D-4ABDB12E3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8178A-65CB-574F-9044-1C8BE921E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C26E4-F96F-1D45-A438-7B5C8294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292B3-A4EB-0840-8E81-83B0D464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732E-812F-134B-9ECA-B3D0DFB1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8496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3FF7-F0DE-B64C-A01B-3461F1BB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3FB3-D355-8C4A-A82B-C8A20C2D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6626-50BB-F94A-B072-D17FE7F8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B6A4-69A5-9641-9F77-6B2F1289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F1A3-B870-DC41-A930-8AB152E0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209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B271-60F1-0941-865F-BA3FE6D7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A006A-5316-2F4B-8E74-0D547C46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41E22-801F-7147-BF82-215EABEC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9967-0E5D-044C-B896-437A30F9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78DA-0E1C-4147-B3CD-6626568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7108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4096-9C71-434C-9845-6CC4D44F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AF03-9F1D-8544-B40C-AAD88E9D3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8D6C2-5989-5A49-A8F0-5E0638B68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6A70C-9F8F-CB43-9E39-92C4C3B1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0E7FA-0726-5B4F-B759-CAD24CC2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E1A9-79EC-F648-97C8-3B7AF706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671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1ADC-391E-C64A-8E74-8BFD79A8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250B-49DA-1A48-A3F8-34FB995E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C034-5588-DB45-AC18-DDEC106D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C828-05AE-9840-B826-C153197E2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A09B3-B8CD-2745-8F6C-800AAE979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9D2D3-76DB-3B41-86A1-7667421A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215AC-AC95-BD49-AC9B-71C10165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05871-87BB-F64D-ADA0-C4B27ADC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410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D85C-A3AB-9448-B01F-4906C1DC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17B7F-F1C1-0043-A48B-19C2BBED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C3466-FAD8-984A-A821-024555D4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61145-663A-FB48-95D4-3E143614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770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F21C4-5B91-5C44-B652-C7E6B0D3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57950-EE6F-6C4B-92C4-1C3F46D6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104F9-770E-4141-9577-61B13C23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9988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1E3-24A7-A844-95CB-2A35EC61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72FA-6F91-1947-A7F8-968DE751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C5E0F-6468-D440-B665-939121604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3C4A3-80CC-A846-8D64-68D8E9D5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2552-2A54-6340-B41F-EA9CB80E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9B045-1FC2-6348-A956-13054BE5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20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5FC3-624A-3346-842F-98DB22FF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FC65A-4F1F-2542-BF02-3CB5BD973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A8D4C-1D65-1E46-A28E-05BEBE591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BCE06-30C6-7646-8A78-768A5BCB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B44FF-B01B-3E47-B2B9-327873D4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B8677-5B6B-D347-8652-B41F63AA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463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B3D33-8FBF-084C-A658-467C6406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27A41-1959-844B-A60E-D75D1018B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A9FCE-C5E3-8B41-AB10-FE1130843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7A814-65E5-DA46-83AB-C1E6EF50C86F}" type="datetimeFigureOut">
              <a:rPr lang="en-NG" smtClean="0"/>
              <a:t>22/04/2023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A942-C372-6240-81CF-EDBDEB757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8FC6-C5FB-094E-97C3-9866F66D1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7DC1-34D5-FB42-B2E3-B39B0D8AFF5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6238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ressjs/multer" TargetMode="External"/><Relationship Id="rId2" Type="http://schemas.openxmlformats.org/officeDocument/2006/relationships/hyperlink" Target="https://www.digitalocean.com/community/tutorials/how-to-work-with-files-using-streams-in-node-j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blogs/compute/uploading-to-amazon-s3-directly-from-a-web-or-mobile-application/" TargetMode="External"/><Relationship Id="rId4" Type="http://schemas.openxmlformats.org/officeDocument/2006/relationships/hyperlink" Target="https://axios-http.com/docs/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CFA4-EE66-F649-91A8-BE3ACC4EC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G" dirty="0"/>
              <a:t>FILE UPLOAD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0666B-5400-A449-B41A-6472C2BD6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G" dirty="0"/>
              <a:t>By </a:t>
            </a:r>
          </a:p>
          <a:p>
            <a:r>
              <a:rPr lang="en-NG" dirty="0"/>
              <a:t>FAMUREWA TAIWO – Software Engineer</a:t>
            </a:r>
          </a:p>
          <a:p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/in/</a:t>
            </a:r>
            <a:r>
              <a:rPr lang="en-GB" dirty="0" err="1"/>
              <a:t>famurewataiwo</a:t>
            </a:r>
            <a:r>
              <a:rPr lang="en-GB" dirty="0"/>
              <a:t>/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8363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7CE5D397-E95E-B44B-9F01-66F861239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348" y="1240419"/>
            <a:ext cx="6543304" cy="4565096"/>
          </a:xfrm>
        </p:spPr>
      </p:pic>
    </p:spTree>
    <p:extLst>
      <p:ext uri="{BB962C8B-B14F-4D97-AF65-F5344CB8AC3E}">
        <p14:creationId xmlns:p14="http://schemas.microsoft.com/office/powerpoint/2010/main" val="314036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1C55-7CEB-194D-8703-7D0E8A26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/>
          <a:p>
            <a:pPr marL="0" indent="0" algn="ctr">
              <a:buNone/>
            </a:pPr>
            <a:endParaRPr lang="en-NG" dirty="0"/>
          </a:p>
          <a:p>
            <a:pPr marL="0" indent="0" algn="ctr">
              <a:buNone/>
            </a:pPr>
            <a:endParaRPr lang="en-NG" dirty="0"/>
          </a:p>
          <a:p>
            <a:pPr marL="0" indent="0" algn="ctr">
              <a:buNone/>
            </a:pPr>
            <a:endParaRPr lang="en-NG" dirty="0"/>
          </a:p>
          <a:p>
            <a:pPr marL="0" indent="0" algn="ctr">
              <a:buNone/>
            </a:pPr>
            <a:endParaRPr lang="en-NG" dirty="0"/>
          </a:p>
          <a:p>
            <a:pPr marL="0" indent="0" algn="ctr">
              <a:buNone/>
            </a:pPr>
            <a:r>
              <a:rPr lang="en-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695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E719-CBF4-F34C-868C-18754D50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What is file upload?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7866-88A2-A748-8FC9-633D57A0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File upload refers to the process of transferring a file from a user's computer to a server. This is a common task in web applications, where users may need to upload files such as images, documents, or videos.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2624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E780-69A6-BB45-A6F8-734ED9F9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How do file uploads work?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0C74-4486-0B4F-8679-F702FD4D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user selects the file they want to upload using a file input field on a web form.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file is transferred from the user's computer to the server using a network protocol such as HTTP(</a:t>
            </a:r>
            <a:r>
              <a:rPr lang="en-GB" b="0" i="0" dirty="0">
                <a:solidFill>
                  <a:srgbClr val="1A2C47"/>
                </a:solidFill>
                <a:effectLst/>
                <a:latin typeface="Source Sans Pro" panose="020B0503030403020204" pitchFamily="34" charset="0"/>
              </a:rPr>
              <a:t>Hypertext Transfer Protocol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) or FTP(</a:t>
            </a:r>
            <a:r>
              <a:rPr lang="en-GB" b="0" i="0" dirty="0">
                <a:solidFill>
                  <a:srgbClr val="1A2C47"/>
                </a:solidFill>
                <a:effectLst/>
                <a:latin typeface="Source Sans Pro" panose="020B0503030403020204" pitchFamily="34" charset="0"/>
              </a:rPr>
              <a:t> File Transfer Protocol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) like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filezilla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or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winscp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8123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836B-0222-1548-AA34-DA6BD8C9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How do file uploads work? </a:t>
            </a:r>
            <a:r>
              <a:rPr lang="en-GB" b="1" i="0" dirty="0" err="1">
                <a:effectLst/>
                <a:latin typeface="Söhne"/>
              </a:rPr>
              <a:t>contd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2C32-73A3-EB44-801D-385369A0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server receives the file and saves it to a temporary location on disk.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server may perform some validation on the file to ensure that it meets certain criteria (e.g. file type, size, etc.).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If the file is valid, it is moved from the temporary location to its final location on disk, where it can be accessed by the application.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2529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14E0-AD68-5C48-9D0F-245500DC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b="1" dirty="0"/>
              <a:t>Things to consider when working with file uploads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F346-383C-004E-8C88-B6BFEBA4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File size limits: If your application allows users to upload large files, you may need to implement file size limits to prevent your server from becoming overloaded.</a:t>
            </a:r>
            <a:endParaRPr lang="en-GB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File type validation: To prevent users from uploading malicious files, you should validate the file type and ensure that it matches the expected format (e.g. image, PDF, etc.).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9004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BB80-592D-2148-9DBB-D05A40A4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129"/>
            <a:ext cx="10515600" cy="54748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Security vulnerabilities: File uploads can be a security risk if not implemented correctly. For example, an attacker could upload a malicious file that contains malware or execute code on the server.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User experience: Uploading large files can take a long time, which can be frustrating for users. You may want to implement progress bars or other indicators to let users know that their upload is still in progress.</a:t>
            </a:r>
          </a:p>
          <a:p>
            <a:pPr marL="0" indent="0">
              <a:lnSpc>
                <a:spcPct val="150000"/>
              </a:lnSpc>
              <a:buNone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622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34D8-F726-864F-BA61-F97DA2B8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048"/>
            <a:ext cx="10515600" cy="561991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Consider implementing a CDN (Content Delivery Network) to serve files to users. This can help reduce the load on your server and improve performance for users.</a:t>
            </a:r>
          </a:p>
          <a:p>
            <a:pPr>
              <a:lnSpc>
                <a:spcPct val="160000"/>
              </a:lnSpc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Provide feedback to users during the upload process. This could include progress bars, notifications, or other indicators that show users that their upload is still in progress.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5449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49C9-7B3C-3445-9CBE-F9B093C3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743"/>
            <a:ext cx="10515600" cy="52952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Use secure file storage to prevent unauthorized access to uploaded files. This may involve encrypting files at rest or using access controls to restrict who can view or modify files.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Feel free to use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cloud services like Amazon s3 buckets,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cloudflare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cloudinary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, and a host of others.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Use secure transport: Use HTTPS to transmit files securely over the network to prevent interception and tampering. Never transmit files over an unencrypted connection.</a:t>
            </a:r>
          </a:p>
          <a:p>
            <a:pPr>
              <a:lnSpc>
                <a:spcPct val="150000"/>
              </a:lnSpc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9436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D7FE-E2A7-5546-AF4C-953E997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27D6-ED96-2D44-8058-6CF44834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https://www.digitalocean.com/community/tutorials/how-to-work-with-files-using-streams-in-node-js</a:t>
            </a:r>
            <a:r>
              <a:rPr lang="en-GB" dirty="0"/>
              <a:t> - How to work with files using streams in node </a:t>
            </a:r>
            <a:r>
              <a:rPr lang="en-GB" dirty="0" err="1"/>
              <a:t>js</a:t>
            </a:r>
            <a:endParaRPr lang="en-GB" dirty="0"/>
          </a:p>
          <a:p>
            <a:r>
              <a:rPr lang="en-GB" dirty="0">
                <a:effectLst/>
                <a:latin typeface="Helvetica Neue" panose="02000503000000020004" pitchFamily="2" charset="0"/>
                <a:hlinkClick r:id="rId3"/>
              </a:rPr>
              <a:t>https://github.com/expressjs/multer</a:t>
            </a:r>
            <a:r>
              <a:rPr lang="en-GB" dirty="0">
                <a:effectLst/>
                <a:latin typeface="Helvetica Neue" panose="02000503000000020004" pitchFamily="2" charset="0"/>
              </a:rPr>
              <a:t> - Middleware for handling file uploads in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Express.js</a:t>
            </a:r>
            <a:r>
              <a:rPr lang="en-GB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-GB" dirty="0">
                <a:effectLst/>
                <a:latin typeface="Helvetica Neue" panose="02000503000000020004" pitchFamily="2" charset="0"/>
                <a:hlinkClick r:id="rId4"/>
              </a:rPr>
              <a:t>https://axios-http.com/docs/intro</a:t>
            </a:r>
            <a:r>
              <a:rPr lang="en-GB" dirty="0">
                <a:latin typeface="Helvetica Neue" panose="02000503000000020004" pitchFamily="2" charset="0"/>
              </a:rPr>
              <a:t> - A promised based API Client</a:t>
            </a:r>
          </a:p>
          <a:p>
            <a:r>
              <a:rPr lang="en-GB" dirty="0">
                <a:effectLst/>
                <a:latin typeface="Helvetica Neue" panose="02000503000000020004" pitchFamily="2" charset="0"/>
                <a:hlinkClick r:id="rId5"/>
              </a:rPr>
              <a:t>https://aws.amazon.com/blogs/compute/uploading-to-amazon-s3-directly-from-a-web-or-mobile-application/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6008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576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Söhne</vt:lpstr>
      <vt:lpstr>Source Sans Pro</vt:lpstr>
      <vt:lpstr>Office Theme</vt:lpstr>
      <vt:lpstr>FILE UPLOAD</vt:lpstr>
      <vt:lpstr>What is file upload?</vt:lpstr>
      <vt:lpstr>How do file uploads work?</vt:lpstr>
      <vt:lpstr>How do file uploads work? contd</vt:lpstr>
      <vt:lpstr>Things to consider when working with file uploads</vt:lpstr>
      <vt:lpstr>PowerPoint Presentation</vt:lpstr>
      <vt:lpstr>PowerPoint Presentation</vt:lpstr>
      <vt:lpstr>PowerPoint Presentation</vt:lpstr>
      <vt:lpstr>Resources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UPLOAD</dc:title>
  <dc:creator>Taiwo Famurewa</dc:creator>
  <cp:lastModifiedBy>Taiwo Famurewa</cp:lastModifiedBy>
  <cp:revision>3</cp:revision>
  <dcterms:created xsi:type="dcterms:W3CDTF">2023-04-21T21:58:12Z</dcterms:created>
  <dcterms:modified xsi:type="dcterms:W3CDTF">2023-04-22T10:47:07Z</dcterms:modified>
</cp:coreProperties>
</file>