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6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79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2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5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67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2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9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06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Krysta Valenzia, </a:t>
            </a:r>
            <a:r>
              <a:rPr lang="en-US" dirty="0" err="1" smtClean="0"/>
              <a:t>Druv</a:t>
            </a:r>
            <a:r>
              <a:rPr lang="en-US" dirty="0" smtClean="0"/>
              <a:t> </a:t>
            </a:r>
            <a:r>
              <a:rPr lang="en-US" dirty="0" err="1" smtClean="0"/>
              <a:t>Narain</a:t>
            </a:r>
            <a:r>
              <a:rPr lang="en-US" dirty="0" smtClean="0"/>
              <a:t>, Max Moore, Ola </a:t>
            </a:r>
            <a:r>
              <a:rPr lang="en-US" dirty="0" err="1" smtClean="0"/>
              <a:t>Ajala</a:t>
            </a:r>
            <a:r>
              <a:rPr lang="en-US" dirty="0" smtClean="0"/>
              <a:t>, Angina Shrestha, Caitlin </a:t>
            </a:r>
            <a:r>
              <a:rPr lang="en-US" dirty="0" err="1" smtClean="0"/>
              <a:t>nanashko</a:t>
            </a:r>
            <a:r>
              <a:rPr lang="en-US" dirty="0" smtClean="0"/>
              <a:t>, Kenny vu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5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 Roles and Responsibilities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95" y="1853248"/>
            <a:ext cx="9843907" cy="471034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Krysta Valenzia – Coordinator, Requirements, HLA Diagram, Meetings/Updates from Professor</a:t>
            </a:r>
          </a:p>
          <a:p>
            <a:pPr lvl="1"/>
            <a:r>
              <a:rPr lang="en-US" dirty="0" smtClean="0"/>
              <a:t>HTML/CSS Programmer</a:t>
            </a:r>
          </a:p>
          <a:p>
            <a:r>
              <a:rPr lang="en-US" dirty="0" err="1" smtClean="0"/>
              <a:t>Druv</a:t>
            </a:r>
            <a:r>
              <a:rPr lang="en-US" dirty="0" smtClean="0"/>
              <a:t> </a:t>
            </a:r>
            <a:r>
              <a:rPr lang="en-US" dirty="0" err="1" smtClean="0"/>
              <a:t>Narain</a:t>
            </a:r>
            <a:r>
              <a:rPr lang="en-US" dirty="0" smtClean="0"/>
              <a:t> – Documenter, Use Cases, Requirements, Diagrams (HLA, Sequence, Class and Interface), Task List</a:t>
            </a:r>
          </a:p>
          <a:p>
            <a:pPr lvl="1"/>
            <a:r>
              <a:rPr lang="en-US" dirty="0" smtClean="0"/>
              <a:t>Java Programmer</a:t>
            </a:r>
          </a:p>
          <a:p>
            <a:r>
              <a:rPr lang="en-US" dirty="0" smtClean="0"/>
              <a:t>Max Moore – Created Repository</a:t>
            </a:r>
          </a:p>
          <a:p>
            <a:pPr lvl="1"/>
            <a:r>
              <a:rPr lang="en-US" dirty="0" smtClean="0"/>
              <a:t>Java Programmer, Snapchat API</a:t>
            </a:r>
          </a:p>
          <a:p>
            <a:r>
              <a:rPr lang="en-US" dirty="0" smtClean="0"/>
              <a:t>Ola </a:t>
            </a:r>
            <a:r>
              <a:rPr lang="en-US" dirty="0" err="1" smtClean="0"/>
              <a:t>Ajala</a:t>
            </a:r>
            <a:r>
              <a:rPr lang="en-US" dirty="0" smtClean="0"/>
              <a:t> – Use Cases, Requirements, Login Template</a:t>
            </a:r>
          </a:p>
          <a:p>
            <a:pPr lvl="1"/>
            <a:r>
              <a:rPr lang="en-US" dirty="0" smtClean="0"/>
              <a:t>Game Programmer </a:t>
            </a:r>
          </a:p>
          <a:p>
            <a:r>
              <a:rPr lang="en-US" dirty="0" smtClean="0"/>
              <a:t>Angina Shrestha – Use Cases, Requirements </a:t>
            </a:r>
          </a:p>
          <a:p>
            <a:pPr lvl="1"/>
            <a:r>
              <a:rPr lang="en-US" dirty="0" smtClean="0"/>
              <a:t>HTML/CSS Programmer</a:t>
            </a:r>
          </a:p>
          <a:p>
            <a:r>
              <a:rPr lang="en-US" dirty="0" smtClean="0"/>
              <a:t>Caitlin </a:t>
            </a:r>
            <a:r>
              <a:rPr lang="en-US" dirty="0" err="1" smtClean="0"/>
              <a:t>Nanashko</a:t>
            </a:r>
            <a:r>
              <a:rPr lang="en-US" dirty="0" smtClean="0"/>
              <a:t> – Use Cases, Requirements</a:t>
            </a:r>
          </a:p>
          <a:p>
            <a:pPr lvl="1"/>
            <a:r>
              <a:rPr lang="en-US" dirty="0" smtClean="0"/>
              <a:t>Game License, Database Design</a:t>
            </a:r>
          </a:p>
          <a:p>
            <a:r>
              <a:rPr lang="en-US" dirty="0" smtClean="0"/>
              <a:t>Kenny Vu – Use Cases, Class Diagram</a:t>
            </a:r>
          </a:p>
          <a:p>
            <a:pPr lvl="1"/>
            <a:r>
              <a:rPr lang="en-US" dirty="0" smtClean="0"/>
              <a:t>Game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Weekly Deliverables (so far)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6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 Based</a:t>
            </a:r>
          </a:p>
          <a:p>
            <a:r>
              <a:rPr lang="en-US" dirty="0" smtClean="0"/>
              <a:t>Integrate exam questions with the game </a:t>
            </a:r>
          </a:p>
          <a:p>
            <a:r>
              <a:rPr lang="en-US" dirty="0" smtClean="0"/>
              <a:t>**Screenshot of game from Caitlin**</a:t>
            </a:r>
          </a:p>
          <a:p>
            <a:r>
              <a:rPr lang="en-US" dirty="0" smtClean="0"/>
              <a:t>Social Media: Trying to find Snapchat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GroupMe</a:t>
            </a:r>
            <a:endParaRPr lang="en-US" dirty="0" smtClean="0"/>
          </a:p>
          <a:p>
            <a:r>
              <a:rPr lang="en-US" dirty="0" err="1" smtClean="0"/>
              <a:t>GoogleDocs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Weekly Meetings (online and in person)</a:t>
            </a:r>
          </a:p>
        </p:txBody>
      </p:sp>
    </p:spTree>
    <p:extLst>
      <p:ext uri="{BB962C8B-B14F-4D97-AF65-F5344CB8AC3E}">
        <p14:creationId xmlns:p14="http://schemas.microsoft.com/office/powerpoint/2010/main" val="393460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</a:t>
            </a:r>
          </a:p>
          <a:p>
            <a:r>
              <a:rPr lang="en-US" dirty="0" smtClean="0"/>
              <a:t>Learning web architecture</a:t>
            </a:r>
          </a:p>
          <a:p>
            <a:r>
              <a:rPr lang="en-US" dirty="0" smtClean="0"/>
              <a:t>Integrating multiple programming languages</a:t>
            </a:r>
          </a:p>
          <a:p>
            <a:r>
              <a:rPr lang="en-US" dirty="0" smtClean="0"/>
              <a:t>Creating Repositories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3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WordPress – has built in solutions, will build database, has several API’s, still customizable</a:t>
            </a:r>
          </a:p>
          <a:p>
            <a:r>
              <a:rPr lang="en-US" dirty="0" smtClean="0"/>
              <a:t>Java – widely utilized programming language, entire group is familiar with it, game solution already built in java</a:t>
            </a:r>
          </a:p>
          <a:p>
            <a:r>
              <a:rPr lang="en-US" dirty="0" smtClean="0"/>
              <a:t>HTML/CSS – language of the web</a:t>
            </a:r>
          </a:p>
          <a:p>
            <a:r>
              <a:rPr lang="en-US" dirty="0" smtClean="0"/>
              <a:t>GitHub – simple user experience, some group members already familiar, share code easily and revert back if mistakes are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0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code</a:t>
            </a:r>
          </a:p>
          <a:p>
            <a:r>
              <a:rPr lang="en-US" dirty="0" smtClean="0"/>
              <a:t>Developing Skeleton for Testing</a:t>
            </a:r>
          </a:p>
          <a:p>
            <a:r>
              <a:rPr lang="en-US" dirty="0" smtClean="0"/>
              <a:t>Planning Code Review Process</a:t>
            </a:r>
          </a:p>
          <a:p>
            <a:r>
              <a:rPr lang="en-US" dirty="0" smtClean="0"/>
              <a:t>Learning new technologies (HTML, REST API)</a:t>
            </a:r>
          </a:p>
          <a:p>
            <a:r>
              <a:rPr lang="en-US" dirty="0" smtClean="0"/>
              <a:t>Web Host, WebEx10 Host</a:t>
            </a:r>
          </a:p>
          <a:p>
            <a:r>
              <a:rPr lang="en-US" dirty="0" smtClean="0"/>
              <a:t>Exam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26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560</TotalTime>
  <Words>274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Group 2</vt:lpstr>
      <vt:lpstr>Team Members Roles and Responsibilities </vt:lpstr>
      <vt:lpstr>Summary of Weekly Deliverables (so far)</vt:lpstr>
      <vt:lpstr>Game Specs</vt:lpstr>
      <vt:lpstr>Group Collaboration</vt:lpstr>
      <vt:lpstr>Challenges Faced</vt:lpstr>
      <vt:lpstr>Overview of Technologies</vt:lpstr>
      <vt:lpstr>Moving Forward</vt:lpstr>
    </vt:vector>
  </TitlesOfParts>
  <Company>Towson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Krysta Valenzia</dc:creator>
  <cp:lastModifiedBy>scott carder</cp:lastModifiedBy>
  <cp:revision>14</cp:revision>
  <dcterms:created xsi:type="dcterms:W3CDTF">2019-10-08T15:36:29Z</dcterms:created>
  <dcterms:modified xsi:type="dcterms:W3CDTF">2019-10-15T13:58:31Z</dcterms:modified>
</cp:coreProperties>
</file>