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3FE2-AC6D-4AC2-975C-8A2F5A3B980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0452-2C28-44F2-AA50-5BE7B7E1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5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3FE2-AC6D-4AC2-975C-8A2F5A3B980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0452-2C28-44F2-AA50-5BE7B7E1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3FE2-AC6D-4AC2-975C-8A2F5A3B980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0452-2C28-44F2-AA50-5BE7B7E1B0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426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3FE2-AC6D-4AC2-975C-8A2F5A3B980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0452-2C28-44F2-AA50-5BE7B7E1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6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3FE2-AC6D-4AC2-975C-8A2F5A3B980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0452-2C28-44F2-AA50-5BE7B7E1B0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8772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3FE2-AC6D-4AC2-975C-8A2F5A3B980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0452-2C28-44F2-AA50-5BE7B7E1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74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3FE2-AC6D-4AC2-975C-8A2F5A3B980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0452-2C28-44F2-AA50-5BE7B7E1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45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3FE2-AC6D-4AC2-975C-8A2F5A3B980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0452-2C28-44F2-AA50-5BE7B7E1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1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3FE2-AC6D-4AC2-975C-8A2F5A3B980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0452-2C28-44F2-AA50-5BE7B7E1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3FE2-AC6D-4AC2-975C-8A2F5A3B980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0452-2C28-44F2-AA50-5BE7B7E1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9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3FE2-AC6D-4AC2-975C-8A2F5A3B980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0452-2C28-44F2-AA50-5BE7B7E1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9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3FE2-AC6D-4AC2-975C-8A2F5A3B980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0452-2C28-44F2-AA50-5BE7B7E1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3FE2-AC6D-4AC2-975C-8A2F5A3B980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0452-2C28-44F2-AA50-5BE7B7E1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3FE2-AC6D-4AC2-975C-8A2F5A3B980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0452-2C28-44F2-AA50-5BE7B7E1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7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3FE2-AC6D-4AC2-975C-8A2F5A3B980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0452-2C28-44F2-AA50-5BE7B7E1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6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3FE2-AC6D-4AC2-975C-8A2F5A3B980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0452-2C28-44F2-AA50-5BE7B7E1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F3FE2-AC6D-4AC2-975C-8A2F5A3B980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770452-2C28-44F2-AA50-5BE7B7E1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3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41F7-6EE6-49CD-99A8-C581AA7AC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Skyentists</a:t>
            </a:r>
            <a:r>
              <a:rPr lang="en-US" dirty="0"/>
              <a:t>: Progress Report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82A7A-A5E7-4DF7-9AFD-493BB5AA9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Matas, Lucas Hamilton, Jake Pennington, Max </a:t>
            </a:r>
            <a:r>
              <a:rPr lang="en-US" dirty="0" err="1"/>
              <a:t>Thibeau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0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20E7-B6AD-4CDC-B5FC-6537946C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B8255-7934-4C0C-83CF-912FDF5E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5553"/>
            <a:ext cx="8596668" cy="3880773"/>
          </a:xfrm>
        </p:spPr>
        <p:txBody>
          <a:bodyPr/>
          <a:lstStyle/>
          <a:p>
            <a:r>
              <a:rPr lang="en-US" dirty="0"/>
              <a:t>Calculated flux tower weights (previous phase challenge)</a:t>
            </a:r>
          </a:p>
          <a:p>
            <a:r>
              <a:rPr lang="en-US" dirty="0"/>
              <a:t>Guide user through outlier removal processes</a:t>
            </a:r>
          </a:p>
          <a:p>
            <a:r>
              <a:rPr lang="en-US" dirty="0"/>
              <a:t>Analytical and Numerical model spin-ups</a:t>
            </a:r>
          </a:p>
          <a:p>
            <a:pPr lvl="0"/>
            <a:r>
              <a:rPr lang="en-US" dirty="0"/>
              <a:t>Calculate/Display GPP and RECO ramp functions</a:t>
            </a:r>
          </a:p>
          <a:p>
            <a:pPr lvl="0"/>
            <a:r>
              <a:rPr lang="en-US" dirty="0"/>
              <a:t>User choosing RECO hyperparameters </a:t>
            </a:r>
            <a:r>
              <a:rPr lang="en-US" dirty="0" err="1"/>
              <a:t>Pk</a:t>
            </a:r>
            <a:r>
              <a:rPr lang="en-US" dirty="0"/>
              <a:t> and </a:t>
            </a:r>
            <a:r>
              <a:rPr lang="en-US" dirty="0" err="1"/>
              <a:t>Prh</a:t>
            </a:r>
            <a:endParaRPr lang="en-US" dirty="0"/>
          </a:p>
          <a:p>
            <a:pPr lvl="0"/>
            <a:r>
              <a:rPr lang="en-US" dirty="0"/>
              <a:t>Remove negative values from optimization processes</a:t>
            </a:r>
          </a:p>
          <a:p>
            <a:r>
              <a:rPr lang="en-US" dirty="0"/>
              <a:t>Submitted abstract to UMCUR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8BCE-A626-4E08-95E5-F27323DB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061C-04B6-4EFC-81EB-E5703506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Preprocessing steps with input datasets</a:t>
            </a:r>
          </a:p>
          <a:p>
            <a:pPr lvl="0"/>
            <a:r>
              <a:rPr lang="en-US" dirty="0"/>
              <a:t>Connecting all of the team’s separate classes and functions</a:t>
            </a:r>
          </a:p>
          <a:p>
            <a:pPr lvl="0"/>
            <a:r>
              <a:rPr lang="en-US" dirty="0"/>
              <a:t>Scheduling and all meeting at once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8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A67F-9659-4FAB-8FC4-AD251EEE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 we’re proud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B9AEB-1DA2-4668-9E7F-4B6B6797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Completing Phase 2 Requirements</a:t>
            </a:r>
          </a:p>
          <a:p>
            <a:r>
              <a:rPr lang="en-US" dirty="0"/>
              <a:t>Making progress on the backend completion from all different requirements and on future GUI design</a:t>
            </a:r>
          </a:p>
          <a:p>
            <a:r>
              <a:rPr lang="en-US" dirty="0"/>
              <a:t>UMCUR abstract and poster </a:t>
            </a:r>
          </a:p>
        </p:txBody>
      </p:sp>
    </p:spTree>
    <p:extLst>
      <p:ext uri="{BB962C8B-B14F-4D97-AF65-F5344CB8AC3E}">
        <p14:creationId xmlns:p14="http://schemas.microsoft.com/office/powerpoint/2010/main" val="3857769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022B-FC85-4B73-BD9C-9FBD6A85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next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FB098-BD6E-459A-9124-182C8A39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3 and 4</a:t>
            </a:r>
          </a:p>
          <a:p>
            <a:pPr lvl="1"/>
            <a:r>
              <a:rPr lang="en-US" dirty="0"/>
              <a:t>Reporting differences in original and optimized GPP and RECO parameters</a:t>
            </a:r>
          </a:p>
          <a:p>
            <a:pPr lvl="1"/>
            <a:r>
              <a:rPr lang="en-US" dirty="0"/>
              <a:t>Calculating and displaying SOC estimations</a:t>
            </a:r>
          </a:p>
          <a:p>
            <a:pPr lvl="1"/>
            <a:r>
              <a:rPr lang="en-US" dirty="0"/>
              <a:t>Calculating statistical errors (root-mean square errors) and reporting relevant statistics (means, standard deviations, </a:t>
            </a:r>
            <a:r>
              <a:rPr lang="en-US"/>
              <a:t>etc.)</a:t>
            </a:r>
          </a:p>
          <a:p>
            <a:pPr lvl="1"/>
            <a:r>
              <a:rPr lang="en-US"/>
              <a:t>Back-end </a:t>
            </a:r>
            <a:r>
              <a:rPr lang="en-US" dirty="0"/>
              <a:t>and user interface design in parallel</a:t>
            </a:r>
          </a:p>
        </p:txBody>
      </p:sp>
    </p:spTree>
    <p:extLst>
      <p:ext uri="{BB962C8B-B14F-4D97-AF65-F5344CB8AC3E}">
        <p14:creationId xmlns:p14="http://schemas.microsoft.com/office/powerpoint/2010/main" val="53392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6468-3F8C-44D2-8124-6E9C2E0A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EEE9-0084-419A-ACDD-45ABF444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enough scientific users to diversify the user testing pool</a:t>
            </a:r>
          </a:p>
        </p:txBody>
      </p:sp>
    </p:spTree>
    <p:extLst>
      <p:ext uri="{BB962C8B-B14F-4D97-AF65-F5344CB8AC3E}">
        <p14:creationId xmlns:p14="http://schemas.microsoft.com/office/powerpoint/2010/main" val="19430629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173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The Skyentists: Progress Report 2</vt:lpstr>
      <vt:lpstr>Accomplishments</vt:lpstr>
      <vt:lpstr>Challenges</vt:lpstr>
      <vt:lpstr>Accomplishments we’re proud of</vt:lpstr>
      <vt:lpstr>Goals for next period</vt:lpstr>
      <vt:lpstr>Other 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Skyentists: Progress Report 2</dc:title>
  <dc:creator>Mark Matas</dc:creator>
  <cp:lastModifiedBy>Mark Matas</cp:lastModifiedBy>
  <cp:revision>11</cp:revision>
  <dcterms:created xsi:type="dcterms:W3CDTF">2020-03-05T04:36:48Z</dcterms:created>
  <dcterms:modified xsi:type="dcterms:W3CDTF">2020-03-05T16:28:07Z</dcterms:modified>
</cp:coreProperties>
</file>