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0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c9ff25438c3ae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c9ff25438c3ae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c9ff25438c3aed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c9ff25438c3aed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c9ff25438c3aed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c9ff25438c3aed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c9ff25438c3aed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c9ff25438c3aed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c9ff25438c3aed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c9ff25438c3aed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gov.ru/ru/documents/3564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igital.gov.ru/ru/activity/programs/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3011" y="1460023"/>
            <a:ext cx="5652300" cy="163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Реализация федеральных программ, предусматривающих формирование общедоступных архивов информационных ресурсов федеральных органов государственной власти</a:t>
            </a:r>
            <a:endParaRPr sz="185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68637" y="4747200"/>
            <a:ext cx="235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Надеин Дмитрий ИБ21-1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22736" y="253119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Характеристика состояния сферы</a:t>
            </a:r>
            <a:endParaRPr sz="17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19408" y="1421240"/>
            <a:ext cx="7300500" cy="23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Отрасль информационных и телекоммуникационных технологий (далее - информационные технологии) в 2000 - 2008 годах развивалась высокими темпами, ежегодный прирост составлял около 25 процентов, что существенно выше среднегодовых темпов роста валового внутреннего продукта и роста отдельных отраслей. Информационные технологии и информационные услуги стали достаточно существенной статьей российского несырьевого экспорта. Однако сводные индексы и межстрановые сопоставления до сих пор характеризуют Россию не лучшим образом, что говорит о недостаточном уровне развития отрасли информационных технологий, об отставании от мировых лидеров, а также о нереализованности потенциала уже существующих инфраструктур и технологий.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91869" y="276164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Главная проблема</a:t>
            </a:r>
            <a:endParaRPr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91866" y="964190"/>
            <a:ext cx="7300500" cy="3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Book Antiqua"/>
                <a:ea typeface="Book Antiqua"/>
                <a:cs typeface="Book Antiqua"/>
                <a:sym typeface="Book Antiqua"/>
              </a:rPr>
              <a:t>Одним из факторов, негативно влияющих на уровень распространения информационных технологий и развитие информационного общества в России, является недостаточно высокий уровень социально-экономического развития многих субъектов Российской Федерации. Так, сохраняется высокий уровень различия в использовании информационных технологий в домашних хозяйствах регионов. В рейтинговой оценке российских регионов по их готовности к информационному обществу индекс лидера в 22 раза превышает показатель региона-аутсайдера. Остаются проблемы организации широкополосного доступа для конечных пользователей. На конец 2008 года только около 21,5 процента всех российских домашних хозяйств (11,4 млн. домашних хозяйств) имели широкополосный доступ в сеть Интернет, а средняя скорость доступа в регионах варьировалась от 128 Кбит/с до 1 Мбит/с, что существенно ниже, чем в Москве (7,5 Мбит/с) и Санкт-Петербурге (6 Мбит/с). В каждом втором регионе России удельный вес организаций, использующих широкополосный доступ, не превышает 27 процентов. Даже лидер по этому показателю (г. Москва) на 8 процентных пунктов отстает от уровня использования широкополосного доступа в странах Европейского союза.</a:t>
            </a:r>
            <a:endParaRPr sz="130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78043" y="24851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Приоритеты и цели государственной политики в сфере развития информационного общества</a:t>
            </a:r>
            <a:endParaRPr sz="145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65463" y="1209590"/>
            <a:ext cx="73005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В соответствии со Стратегией развития информационного общества в Российской Федерации, утвержденной Президентом Российской Федерации 7 февраля 2008 г. № Пр-212 (далее - Стратегия), целями формирования и развития информационного общества в Российской Федерации являются повышение качества жизни граждан, обеспечение конкурентоспособности России, развитие экономической, социально-политической, культурной и духовной сфер жизни общества, совершенствование системы государственного управления на основе использования информационных и телекоммуникационных технологий. Таким образом, создание информационного общества рассматривается как платформа для решения задач более высокого уровня - модернизации экономики и общественных отношений, обеспечения конституционных прав граждан и высвобождения ресурсов для личностного развития.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7176" y="280773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Прогноз конечных результатов реализации Программы</a:t>
            </a:r>
            <a:endParaRPr sz="155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33233" y="1224116"/>
            <a:ext cx="7300500" cy="23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Итоговым результатом Программы станет наличие широкого спектра возможностей использования информационных технологий в производственных, научных, образовательных и социальных целях. Эти возможности будут доступны для любого гражданина вне зависимости от его возраста, состояния здоровья, региона проживания и любых других характеристик. Возможности использования информационных технологий обеспечиваются за счет создания соответствующей инфраструктуры, обеспечения цифрового контента и подготовки пользователей.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Выполнение Программы создаст условия для повышения качества образования, медицинского обслуживания, социальной защиты населения на основе развития и использования информационных технологий.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929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Спасибо за внимание!</a:t>
            </a:r>
            <a:endParaRPr sz="23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11700" y="1336573"/>
            <a:ext cx="3000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https://digital.gov.ru/ru/documents/3564/</a:t>
            </a:r>
            <a:r>
              <a:rPr lang="ru"/>
              <a:t> 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311700" y="2037121"/>
            <a:ext cx="3000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https://digital.gov.ru/ru/activity/programs/1/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Экран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Book Antiqua</vt:lpstr>
      <vt:lpstr>Simple Light</vt:lpstr>
      <vt:lpstr>Реализация федеральных программ, предусматривающих формирование общедоступных архивов информационных ресурсов федеральных органов государственной власти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федеральных программ, предусматривающих формирование общедоступных архивов информационных ресурсов федеральных органов государственной власти</dc:title>
  <dc:creator>maximka</dc:creator>
  <cp:lastModifiedBy>ck zh</cp:lastModifiedBy>
  <cp:revision>1</cp:revision>
  <dcterms:modified xsi:type="dcterms:W3CDTF">2022-05-15T17:42:44Z</dcterms:modified>
</cp:coreProperties>
</file>