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6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dac5214d9845af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dac5214d9845af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1dac5214d9845af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1dac5214d9845af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dac5214d9845af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dac5214d9845af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211b7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211b7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1211b76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1211b76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1211b7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1211b7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1dac5214d9845af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1dac5214d9845af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9db029d6a5ac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9db029d6a5ac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dac5214d9845af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dac5214d9845af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1dac5214d9845af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1dac5214d9845af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dac5214d9845af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dac5214d9845af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-uc.ru/state_information_systems/Information_security/Leakproof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studizba.com/files/show/doc/129103-1-62876.html" TargetMode="External"/><Relationship Id="rId5" Type="http://schemas.openxmlformats.org/officeDocument/2006/relationships/hyperlink" Target="https://www.securitylab.ru/blog/personal/aguryanov/29952.php" TargetMode="External"/><Relationship Id="rId4" Type="http://schemas.openxmlformats.org/officeDocument/2006/relationships/hyperlink" Target="https://www.delphiplus.org/zashchita-informatsii-vas-podslushivayut-zashchishchaites/zashchita-informatsii-tekhnicheskimi-sposobami-i-sredstvami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4743300"/>
            <a:ext cx="228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Надеин Дмитрий ИБ21-1</a:t>
            </a:r>
            <a:endParaRPr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47029" y="1801392"/>
            <a:ext cx="4344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Пассивные и активные средства противодействия техническим разведкам.</a:t>
            </a:r>
            <a:endParaRPr sz="16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Защита информации от утечки по техническим каналам.</a:t>
            </a:r>
            <a:endParaRPr sz="16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212008" y="302342"/>
            <a:ext cx="73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Электромагнитный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64100" y="1331975"/>
            <a:ext cx="58395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 информации от утечки по электромагнит­ным каналам — это комплекс мероприятий, исключа­ющих или ослабляющих возможность неконтролируе­мого выхода конфиденциальной информации за пре­делы контролируемой зоны за счет электромагнитных полей побочного характера и наводок.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379" y="2685795"/>
            <a:ext cx="3496673" cy="22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179746" y="316168"/>
            <a:ext cx="73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Материально-вещественный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1970249" y="1844394"/>
            <a:ext cx="52035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 информации от утечки по материально-вещественному каналу — это комплекс мероприятий, исключающих или уменьшающих возможность некон­тролируемого выхода конфиденциальной информации за пределы контролируемой зоны в виде производ­ственных или промышленных отходов.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239661" y="316168"/>
            <a:ext cx="73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Ссылки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91748" y="1249000"/>
            <a:ext cx="42816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https://profi-uc.ru/state_information_systems/Information_security/Leakproof/</a:t>
            </a:r>
            <a:r>
              <a:rPr lang="ru"/>
              <a:t> 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391750" y="1963655"/>
            <a:ext cx="70563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https://www.delphiplus.org/zashchita-informatsii-vas-podslushivayut-zashchishchaites/zashchita-informatsii-tekhnicheskimi-sposobami-i-sredstvami.html</a:t>
            </a:r>
            <a:r>
              <a:rPr lang="ru"/>
              <a:t> 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391748" y="2678300"/>
            <a:ext cx="6171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https://www.securitylab.ru/blog/personal/aguryanov/29952.php</a:t>
            </a:r>
            <a:r>
              <a:rPr lang="ru"/>
              <a:t> 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391746" y="3240031"/>
            <a:ext cx="4977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https://studizba.com/files/show/doc/129103-1-62876.html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89944" y="1567856"/>
            <a:ext cx="36042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Техническая разведка- это целенаправленная деятельность по добыванию информации с помощью технических средств с целью получения конкурентного преимущества.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67325" y="329995"/>
            <a:ext cx="73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Определение</a:t>
            </a:r>
            <a:endParaRPr sz="18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418" y="1262937"/>
            <a:ext cx="3096774" cy="2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79758" y="299585"/>
            <a:ext cx="49914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Принципы ведения технической разведки</a:t>
            </a:r>
            <a:endParaRPr sz="18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79750" y="1184475"/>
            <a:ext cx="5664300" cy="27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Char char="-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Комплексность - для добывания разведданных о конкретных объектах применяются различные сочетания технических средств, основанных на получении данных по различным техническим каналам утечки информации.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Char char="-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Оперативность - разведорганы должны решать поставленные перед ними задачи в минимально возможные сроки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Char char="-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Непрерывность - изменение условий, при которых ведется разведка не должно сказываться на качестве добываемой информации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Char char="-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Плановость - добыча информации ведется по заранее разработанным программам разведки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ook Antiqua"/>
              <a:buChar char="-"/>
            </a:pPr>
            <a:r>
              <a:rPr lang="ru" sz="1200">
                <a:latin typeface="Book Antiqua"/>
                <a:ea typeface="Book Antiqua"/>
                <a:cs typeface="Book Antiqua"/>
                <a:sym typeface="Book Antiqua"/>
              </a:rPr>
              <a:t>Скрытность - приоритет на использование пассивных технических средств разведки, маскировка и камуфлирование разведаппаратуры, широкое применение легендирования.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369" y="1042373"/>
            <a:ext cx="2548400" cy="17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747020" y="1181366"/>
            <a:ext cx="50328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Противодействие техническим средствам разведки (ТСР) представляет собой совокупность согласованных мероприятий, предназначенных для исключения или существенного затруднения добывания охраняемых сведений с помощью технических средств.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62696" y="3032655"/>
            <a:ext cx="63603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ook Antiqua"/>
              <a:buChar char="●"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Активное средство противодействия - это средство, обеспечивающее создание маскирующих или имитирующих активных помех средством технической разведки или средство, приводящее к нарушению нормального функционирования этих средств разведки.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ook Antiqua"/>
              <a:buChar char="●"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Пассивное средство противодействия - это средство ИТЗИ, обеспечивающее скрытие объекта защиты от технических разведок путем поглощения, отражения или рассеивания его излучений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62700" y="311569"/>
            <a:ext cx="73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Противодействия</a:t>
            </a:r>
            <a:endParaRPr sz="18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57658" y="1225962"/>
            <a:ext cx="4645800" cy="23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Канал утечки информации – это физический путь от источника конфиденциальной информации к злоумышленнику, по которому возмож­на утечка или несанкционированное получение охра­няемых сведений. Для возникновения (образования, установления) канала утечки информации необходи­мы определенные пространственные, энергетические и временные условия, а также соответствующие сред­ства восприятия и фиксации информации на стороне злоумышленника.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54883" y="343822"/>
            <a:ext cx="73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Канал утечки информации 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 flipH="1">
            <a:off x="101396" y="316226"/>
            <a:ext cx="73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Защита информации от утечки по техническим каналам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447436" y="1054443"/>
            <a:ext cx="55446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Защита информации от утечки по техни­ческим каналам — это комплекс органи­зационных, организационно - технических и технических мероприятий, исключаю­щих или ослабляющих бесконтрольный выход конфиденциальной информации за пределы контролируемой зоны.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74" y="2822257"/>
            <a:ext cx="3207451" cy="190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21226" y="329995"/>
            <a:ext cx="73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Каналы утечек информации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4724086" y="1123033"/>
            <a:ext cx="38991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визуально-оптические;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акустические;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электромагнитные;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материально-вещественные.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00" y="2313325"/>
            <a:ext cx="3558050" cy="24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244265" y="3344180"/>
            <a:ext cx="53325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Book Antiqua"/>
                <a:ea typeface="Book Antiqua"/>
                <a:cs typeface="Book Antiqua"/>
                <a:sym typeface="Book Antiqua"/>
              </a:rPr>
              <a:t>Защита информации от утечки по визуально-опти­ческому каналу — это комплекс мероприятий, исклю­чающих или уменьшающих возможность выхода кон­фиденциальной информации за пределы контролируе­мой зоны за счет распространения световой энергии.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44270" y="316169"/>
            <a:ext cx="73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Визуально-оптический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028" y="995420"/>
            <a:ext cx="3106783" cy="213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281141" y="316168"/>
            <a:ext cx="73005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Акустический</a:t>
            </a:r>
            <a:endParaRPr sz="18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589939" y="1328850"/>
            <a:ext cx="51759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Защита информации от утечки по акустическому каналу — это комплекс мероприятий, исключающих или уменьшающих возможность выхода конфиденци­альной информации за пределы контролируемой зоны за счет акустических полей.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904" y="2466053"/>
            <a:ext cx="3151992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Экран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Book Antiqua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maximka</dc:creator>
  <cp:lastModifiedBy>ck zh</cp:lastModifiedBy>
  <cp:revision>1</cp:revision>
  <dcterms:modified xsi:type="dcterms:W3CDTF">2022-05-15T17:42:12Z</dcterms:modified>
</cp:coreProperties>
</file>