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0481767e9f9d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0481767e9f9d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d81b45ae7ef3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d81b45ae7ef3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1d81b45ae7ef3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1d81b45ae7ef3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1d81b45ae7ef3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1d81b45ae7ef3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b0481767e9f9dd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b0481767e9f9dd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6142" y="1940550"/>
            <a:ext cx="54216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5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Механизмы возникновения и развития пожаров. Опасные факторы</a:t>
            </a:r>
            <a:endParaRPr sz="265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flipH="1">
            <a:off x="-1451792" y="4664099"/>
            <a:ext cx="56319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Надеин Дмитрий ИБ21-1</a:t>
            </a:r>
            <a:endParaRPr sz="16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79562" y="1328851"/>
            <a:ext cx="39849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Опасный фактор пожара (ОФП) - это фактор, воздействие которого может привести к людскому и (или) материальному ущербу. ОФП подразделяются на первичные и вторичные.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21226" y="353040"/>
            <a:ext cx="730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Опасный фактор пожара</a:t>
            </a:r>
            <a:endParaRPr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1223" y="2790379"/>
            <a:ext cx="3509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Во время возгораний наибольшее значение отдается изучению опасных факторов пожара (первичных факторов), которые оказывают разрушающее воздействие на материальные ценности и постройки, а также приводят к различным травмам, повреждениям и отравлению человека.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572000" y="2684475"/>
            <a:ext cx="4309200" cy="20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Помимо этого, оказывать негативное влияние на людей, оказавшихся в зоне огненной стихии, могут и сопутствующие проявления опасных факторов пожара (вторичные факторы). Знания о них позволяют специалистам пожарных подразделений составить четкий план работы по профилактике и последующей ликвидации возгораний. Гражданам же эта информация дает возможность спасти свою жизнь и своих близких.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30087" y="1987826"/>
            <a:ext cx="7509600" cy="20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горении различных предметов выделяются в результате их термического разложения токсичные вещества. Высокая их концентрация в окружающем пространстве способна оказывать отравляющее действие. Кроме того, в жилых помещениях находятся вещи, способные к длительному тлению. Это способствует появлению большого количества угарного газа. Частыми причинами гибели людей в кратковременных пожарах является именно отравление дымом и токсичными веществами. Следует знать, что при концентрации в пространстве газа до 0,32 % человек уже способен потерять сознание, а спустя полчаса наступает смерть. Если СО достигает отметки 1,2 % и больше в воздухе, то человек умирает в течение 3-х минут.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93450" y="1899478"/>
            <a:ext cx="77571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 время пожара, даже если концентрация продуктов горения минимальна, на самочувствие людей может негативно сказываться недостаток кислорода. В самом начале возгорания содержание О2 падает на 15%. Нарушения в организме начинаются уже при достижении отметки в 17%. У человека нарушается координация движений, снижается внимание. Мышление становится вялым. Зачастую кислородное «голодание» замедляет процесс эвакуации. Люди могут вести себя неадекватно, и в случае необходимости не смогут действовать быстро.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21250" y="2040835"/>
            <a:ext cx="8101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опасным факторам пожара относится и ухудшения видимости из-за образовавшегося едкого дыма. Из-за потери видимости люди не могут найти аварийные выходы. Ориентироваться в зоне возгорания становится невозможным. Кроме того, наличие в дыме частиц тлеющих предметов разъедает глаза и слизистые. Максимальным значением по концентрации дыма и видимости в таких условиях равняется 20 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062610" y="1705953"/>
            <a:ext cx="7018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362217" y="1282650"/>
            <a:ext cx="602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Они оказывают косвенное влияние и возникают, как следствие основных факторов. Тем не менее, они способны причинить не меньший вред живому организму. 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5601256" y="1282650"/>
            <a:ext cx="3109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Осколки, части разрушившихся зданий, сооружений, транспортных средств, технологических установок, оборудования, агрегатов, изделий и иного имущества. Радиоактивные и токсичные вещества и материалы, попавшие в окружающую среду из разрушенных технологических установок, оборудования, агрегатов, изделий и иного имущества. Вынос высокого напряжения на токопроводящие части технологических установок, оборудования, агрегатов, изделий и иного имущества. Опасные факторы взрыва, происшедшего вследствие пожара. Воздействие огнетушащих веществ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Экран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Book Antiqua</vt:lpstr>
      <vt:lpstr>Simple Light</vt:lpstr>
      <vt:lpstr>Механизмы возникновения и развития пожаров. Опасные факторы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Механизмы возникновения и развития пожаров. Опасные факторы</dc:title>
  <dc:creator>maximka</dc:creator>
  <cp:lastModifiedBy>ck zh</cp:lastModifiedBy>
  <cp:revision>1</cp:revision>
  <dcterms:modified xsi:type="dcterms:W3CDTF">2022-05-15T17:41:33Z</dcterms:modified>
</cp:coreProperties>
</file>