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ecd60d3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ecd60d3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d1845071a6ef6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d1845071a6ef6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bb98357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bb98357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bb9835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bb9835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ecd60d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ecd60d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ecd60d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ecd60d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ecd60d3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2ecd60d3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2ecd60d3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2ecd60d3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ecd60d3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ecd60d3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2ecd60d3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2ecd60d3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stec.ru/component/attachments/download/163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fstec.ru/normotvorcheskaya/akty/53-prikazy/70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4100" y="1768775"/>
            <a:ext cx="4706100" cy="11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3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Порядок контроля за разработкой, созданием, развитием, использованием, экспортом и импортом средств защиты информации посредством их сертификации и лицензирования деятельности в области защиты информации</a:t>
            </a:r>
            <a:endParaRPr sz="13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708150"/>
            <a:ext cx="4611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Подготовил: Надеин Дмитрий ИБ21-1</a:t>
            </a:r>
            <a:endParaRPr sz="1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59200" y="296025"/>
            <a:ext cx="6394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при выводе из эксплуатации аттестованной информационной системы или после принятия решения об окончании обработки информации</a:t>
            </a:r>
            <a:endParaRPr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473650" y="1124900"/>
            <a:ext cx="6771600" cy="17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при выводе из эксплуатации аттестованной информационной системы или после принятия решения об окончании обработки информации осуществляется оператором в соответствии с эксплуатационной документацией на систему защиты информации информационной системы и организационно-распорядительными документами по защите информации и в том числе включает: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архивирование информации, содержащейся в информационной системе;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уничтожение  данных и остаточной информации с машинных носителей информации и уничтожение машинных носителей информации.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125" y="2874800"/>
            <a:ext cx="2945849" cy="19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0" y="390497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Библиография</a:t>
            </a:r>
            <a:endParaRPr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94748" y="1252931"/>
            <a:ext cx="285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https://fstec.ru/component/attachments/download/1634</a:t>
            </a:r>
            <a:r>
              <a:rPr lang="ru"/>
              <a:t> 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94750" y="20678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https://fstec.ru/normotvorcheskaya/akty/53-prikazy/702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1225" y="325600"/>
            <a:ext cx="247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Содержание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77250" y="1132300"/>
            <a:ext cx="6201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3)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Введение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4)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Требования к организации защиты информации, содержащейся в информационной системе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5)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Формирование требований к защите информации, содержащейся в информационной системе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6)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системы защиты информации информационной системы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7)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Внедрение системы защиты информации информационной системы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8)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Аттестация информационной системы и ввод ее в действие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9) </a:t>
            </a: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при выводе из эксплуатации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10) Библиография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29425" y="333000"/>
            <a:ext cx="22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Введение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059500" y="1102700"/>
            <a:ext cx="5025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Современный этап развития общества характеризуется возрастающей ролью информационной сферы, представляющей собой совокупность информации, информационной инфраструктуры, субъектов, осуществляющих сбор, формирование, распространение и использование информации, а также системы регулирования возникающих при этом общественных отношений. Информационная сфера, являясь системообразующим фактором жизни общества, активно влияет на состояние политической, экономической, оборонной и других составляющих безопасности Российской Федерации.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3500" y="1007725"/>
            <a:ext cx="5542200" cy="3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Для обеспечения защиты информации, содержащейся в информационной системе, проводятся следующие мероприятия: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формирование требований к защите информации, содержащейся в информационной системе;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разработка системы защиты информации информационной системы;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внедрение системы защиты информации информационной системы;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аттестация информационной системы по требованиям защиты информации и ввод ее в действие;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в ходе эксплуатации аттестованной информационной системы;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AutoNum type="arabicParenR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при выводе из эксплуатации аттестованной информационной системы или после принятия решения об окончании обработки информации.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0100" y="392250"/>
            <a:ext cx="7630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Требования к организации защиты информации, содержащейся в информационной системе</a:t>
            </a:r>
            <a:endParaRPr sz="1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100" y="1051550"/>
            <a:ext cx="2261550" cy="19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66600" y="392250"/>
            <a:ext cx="7985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Формирование требований к защите информации, содержащейся в информационной системе</a:t>
            </a:r>
            <a:endParaRPr sz="1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99650" y="1243338"/>
            <a:ext cx="5032500" cy="17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Классификация информационной системы проводится в зависимости от значимости обрабатываемой в ней информации и масштаба информационной системы (федеральный, региональный, объектовый).</a:t>
            </a:r>
            <a:endParaRPr sz="105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Устанавливаются три класса защищенности информационной системы, определяющие уровни защищенности содержащейся в ней информации. Самый низкий класс - третий, самый высокий - первый. Класс защищенности информационной системы определяется в соответствии с приложением N 1 к настоящим Требованиям.</a:t>
            </a:r>
            <a:endParaRPr sz="105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625" y="3541753"/>
            <a:ext cx="6123401" cy="11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199825" y="384850"/>
            <a:ext cx="5373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системы защиты информации информационной системы</a:t>
            </a:r>
            <a:endParaRPr sz="15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99825" y="1346925"/>
            <a:ext cx="8532900" cy="27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При проектировании системы защиты информации информационной системы: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определяются типы субъектов доступа и объектов доступа, являющихся объектами защиты 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определяются методы управления доступом , типы доступа  и правила разграничения доступа субъектов доступа к объектам доступа , подлежащие реализации в информационной системе;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выбираются меры защиты информации, подлежащие реализации в системе защиты информации информационной системы;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определяются виды и типы средств защиты информации, обеспечивающие реализацию технических мер защиты информации;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определяется структура системы защиты информации информационной системы, включая состав (количество) и места размещения ее элементов;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осуществляется выбор средств защиты информации, сертифицированных на соответствие требованиям по безопасности информации, с учетом их стоимости, совместимости с информационными технологиями и техническими средствами, функций безопасности этих средств и особенностей их реализации, а также класса защищенности информационной системы;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AutoNum type="arabicParenR"/>
            </a:pPr>
            <a:r>
              <a:rPr lang="ru" sz="1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определяются требования к параметрам настройки программного обеспечения, включая программное обеспечение средств защиты информации, обеспечивающие реализацию мер защиты информации, а также устранение возможных уязвимостей информационной системы, приводящих к возникновению угроз безопасности информации;</a:t>
            </a:r>
            <a:endParaRPr sz="1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333050" y="340425"/>
            <a:ext cx="60315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Внедрение системы защиты информации информационной системы</a:t>
            </a:r>
            <a:endParaRPr sz="115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115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222000" y="1280325"/>
            <a:ext cx="763020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Внедрение системы защиты информации информационной системы осуществляется в соответствии с проектной и эксплуатационной документацией на систему защиты информации информационной системы и в том числе включает: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установку и настройку средств защиты информации в информационной системе;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разработку документов, определяющих правила и процедуры, реализуемые оператором для обеспечения защиты информации в информационной системе в ходе ее эксплуатации;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внедрение организационных мер защиты информации;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предварительные испытания системы защиты информации информационной системы;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опытную эксплуатацию системы защиты информации информационной системы;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анализ уязвимостей информационной системы и принятие мер защиты информации по их устранению;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приемочные испытания системы защиты информации информационной системы.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222025" y="362625"/>
            <a:ext cx="5032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Аттестация информационной системы и ввод ее в действие</a:t>
            </a:r>
            <a:endParaRPr sz="16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572000" y="1118250"/>
            <a:ext cx="3873300" cy="29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latin typeface="Book Antiqua"/>
                <a:ea typeface="Book Antiqua"/>
                <a:cs typeface="Book Antiqua"/>
                <a:sym typeface="Book Antiqua"/>
              </a:rPr>
              <a:t>Аттестация информационной системы организуется обладателем информации (заказчиком) или оператором и включает проведение комплекса организационных и технических мероприятий (аттестационных испытаний), в результате которых подтверждается соответствие системы защиты информации информационной системы настоящим Требованиям.</a:t>
            </a:r>
            <a:endParaRPr sz="115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150">
                <a:latin typeface="Book Antiqua"/>
                <a:ea typeface="Book Antiqua"/>
                <a:cs typeface="Book Antiqua"/>
                <a:sym typeface="Book Antiqua"/>
              </a:rPr>
              <a:t>Проведение аттестационных испытаний информационной системы должностными лицами , осуществляющими проектирование и внедрение системы защиты информации информационной системы - не допускается.</a:t>
            </a:r>
            <a:endParaRPr sz="115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50" y="1339525"/>
            <a:ext cx="2881299" cy="22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74025" y="384825"/>
            <a:ext cx="7164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в ходе эксплуатации аттестованной информационной системы</a:t>
            </a:r>
            <a:endParaRPr sz="1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40450" y="1235925"/>
            <a:ext cx="6549600" cy="24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Обеспечение защиты информации в ходе эксплуатации информационной системы должно осуществляться оператором в соответствии с эксплуатационной документацией и организационно-распорядительными документами по защите информации и включать следующие мероприятия: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планирование мероприятий по защите информации в информационной системе;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анализ угроз безопасности информации в информационной системе;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управление системой защиты информации информационной системы;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управление конфигурацией информационной системы и ее системой защиты информации;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реагирование на инциденты;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информирование и обучение персонала информационной системы;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2952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Book Antiqua"/>
              <a:buChar char="-"/>
            </a:pPr>
            <a:r>
              <a:rPr lang="ru" sz="1050">
                <a:latin typeface="Book Antiqua"/>
                <a:ea typeface="Book Antiqua"/>
                <a:cs typeface="Book Antiqua"/>
                <a:sym typeface="Book Antiqua"/>
              </a:rPr>
              <a:t>контроль за обеспечением уровня защищенности информации, содержащейся в информационной системе.</a:t>
            </a:r>
            <a:endParaRPr sz="105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Экран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Book Antiqua</vt:lpstr>
      <vt:lpstr>Simple Light</vt:lpstr>
      <vt:lpstr>Порядок контроля за разработкой, созданием, развитием, использованием, экспортом и импортом средств защиты информации посредством их сертификации и лицензирования деятельности в области защиты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Порядок контроля за разработкой, созданием, развитием, использованием, экспортом и импортом средств защиты информации посредством их сертификации и лицензирования деятельности в области защиты информации</dc:title>
  <dc:creator>maximka</dc:creator>
  <cp:lastModifiedBy>ck zh</cp:lastModifiedBy>
  <cp:revision>1</cp:revision>
  <dcterms:modified xsi:type="dcterms:W3CDTF">2022-05-15T17:43:16Z</dcterms:modified>
</cp:coreProperties>
</file>