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7" r:id="rId8"/>
    <p:sldId id="262" r:id="rId9"/>
    <p:sldId id="269" r:id="rId10"/>
    <p:sldId id="270" r:id="rId11"/>
    <p:sldId id="263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31"/>
  </p:normalViewPr>
  <p:slideViewPr>
    <p:cSldViewPr snapToGrid="0" snapToObjects="1">
      <p:cViewPr varScale="1">
        <p:scale>
          <a:sx n="142" d="100"/>
          <a:sy n="142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axtsimpson/coronaCrash" TargetMode="External"/><Relationship Id="rId1" Type="http://schemas.openxmlformats.org/officeDocument/2006/relationships/hyperlink" Target="https://maxtsimpson.github.io/coronaCrash/index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maxtsimpson.github.io/coronaCrash/index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github.com/maxtsimpson/coronaCrash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B4A78-2DF4-4D70-AFE5-B29F777616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0AE1E4-B741-4CBE-86F9-14865DD41B9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Third Party APIs </a:t>
          </a:r>
          <a:endParaRPr lang="en-US" sz="2000" dirty="0"/>
        </a:p>
      </dgm:t>
    </dgm:pt>
    <dgm:pt modelId="{F1B2E2B2-B91B-40A6-88D1-15526D6FBBBF}" type="parTrans" cxnId="{EF3C3CB5-C64E-4E1A-818D-071F043F2B41}">
      <dgm:prSet/>
      <dgm:spPr/>
      <dgm:t>
        <a:bodyPr/>
        <a:lstStyle/>
        <a:p>
          <a:endParaRPr lang="en-US"/>
        </a:p>
      </dgm:t>
    </dgm:pt>
    <dgm:pt modelId="{F8D41427-FED6-4860-865E-4DBF06B002BB}" type="sibTrans" cxnId="{EF3C3CB5-C64E-4E1A-818D-071F043F2B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9DC95F-DE9B-4CFB-A501-CD0CD69205E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CSS framework</a:t>
          </a:r>
          <a:br>
            <a:rPr lang="en-US" sz="2000"/>
          </a:br>
          <a:endParaRPr lang="en-US" sz="2000" dirty="0"/>
        </a:p>
      </dgm:t>
    </dgm:pt>
    <dgm:pt modelId="{93DBFBDF-5DB2-49E6-9717-383A25E41D73}" type="parTrans" cxnId="{88463E11-0255-440F-9CE7-8E95EF761971}">
      <dgm:prSet/>
      <dgm:spPr/>
      <dgm:t>
        <a:bodyPr/>
        <a:lstStyle/>
        <a:p>
          <a:endParaRPr lang="en-US"/>
        </a:p>
      </dgm:t>
    </dgm:pt>
    <dgm:pt modelId="{3AAF0B5F-F5A0-4C6A-B4EA-72278D48E780}" type="sibTrans" cxnId="{88463E11-0255-440F-9CE7-8E95EF7619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19AE2B-0FC3-475F-A813-CD91CD4D1E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Experience</a:t>
          </a:r>
        </a:p>
      </dgm:t>
    </dgm:pt>
    <dgm:pt modelId="{2A3ABD25-54F1-4EDA-A609-6232BC3F38FB}" type="parTrans" cxnId="{DF0E7C6F-A6B0-4F52-AEE5-A3143DD6E8FA}">
      <dgm:prSet/>
      <dgm:spPr/>
      <dgm:t>
        <a:bodyPr/>
        <a:lstStyle/>
        <a:p>
          <a:endParaRPr lang="en-US"/>
        </a:p>
      </dgm:t>
    </dgm:pt>
    <dgm:pt modelId="{16B4C29E-618D-4B1C-B669-DD8D3FC5DC29}" type="sibTrans" cxnId="{DF0E7C6F-A6B0-4F52-AEE5-A3143DD6E8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70750B-0985-4400-A0E3-A8AEDDAD842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NEW</a:t>
          </a:r>
        </a:p>
        <a:p>
          <a:pPr>
            <a:lnSpc>
              <a:spcPct val="100000"/>
            </a:lnSpc>
            <a:defRPr cap="all"/>
          </a:pPr>
          <a:r>
            <a:rPr lang="en-US" sz="2000" dirty="0"/>
            <a:t>Challenge</a:t>
          </a:r>
        </a:p>
      </dgm:t>
    </dgm:pt>
    <dgm:pt modelId="{B2479644-6756-49D3-A5E2-67AEAD81ECEF}" type="parTrans" cxnId="{99A868CA-9CE0-48DC-9D5E-476E29FFDF1E}">
      <dgm:prSet/>
      <dgm:spPr/>
      <dgm:t>
        <a:bodyPr/>
        <a:lstStyle/>
        <a:p>
          <a:endParaRPr lang="en-US"/>
        </a:p>
      </dgm:t>
    </dgm:pt>
    <dgm:pt modelId="{0F2B5D3C-4DDD-4456-86FD-79F3BE40316A}" type="sibTrans" cxnId="{99A868CA-9CE0-48DC-9D5E-476E29FFDF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7B0E21-7056-4464-811B-6838163C6A1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Team-Work</a:t>
          </a:r>
        </a:p>
      </dgm:t>
    </dgm:pt>
    <dgm:pt modelId="{8F047A8E-807A-496D-B373-FEC9CB9758A1}" type="parTrans" cxnId="{AEE91FED-DFEB-4F68-AF20-6EE8A8B60C3F}">
      <dgm:prSet/>
      <dgm:spPr/>
      <dgm:t>
        <a:bodyPr/>
        <a:lstStyle/>
        <a:p>
          <a:endParaRPr lang="en-US"/>
        </a:p>
      </dgm:t>
    </dgm:pt>
    <dgm:pt modelId="{0B02D268-0EBB-4B1D-BFE9-5F78C513139A}" type="sibTrans" cxnId="{AEE91FED-DFEB-4F68-AF20-6EE8A8B60C3F}">
      <dgm:prSet/>
      <dgm:spPr/>
      <dgm:t>
        <a:bodyPr/>
        <a:lstStyle/>
        <a:p>
          <a:endParaRPr lang="en-US"/>
        </a:p>
      </dgm:t>
    </dgm:pt>
    <dgm:pt modelId="{B5A7281A-9253-4144-BC81-36ECCBAD84BB}" type="pres">
      <dgm:prSet presAssocID="{750B4A78-2DF4-4D70-AFE5-B29F777616D6}" presName="root" presStyleCnt="0">
        <dgm:presLayoutVars>
          <dgm:dir/>
          <dgm:resizeHandles val="exact"/>
        </dgm:presLayoutVars>
      </dgm:prSet>
      <dgm:spPr/>
    </dgm:pt>
    <dgm:pt modelId="{2C56EF9B-C5B3-4E18-B6E8-58EA9C71071D}" type="pres">
      <dgm:prSet presAssocID="{8F0AE1E4-B741-4CBE-86F9-14865DD41B91}" presName="compNode" presStyleCnt="0"/>
      <dgm:spPr/>
    </dgm:pt>
    <dgm:pt modelId="{1BEDE7E5-F70A-4B21-97E9-B1D7C3D0B9FD}" type="pres">
      <dgm:prSet presAssocID="{8F0AE1E4-B741-4CBE-86F9-14865DD41B91}" presName="iconBgRect" presStyleLbl="bgShp" presStyleIdx="0" presStyleCnt="5"/>
      <dgm:spPr/>
    </dgm:pt>
    <dgm:pt modelId="{4D12F1CC-AEE5-44C3-A165-59CC9100502B}" type="pres">
      <dgm:prSet presAssocID="{8F0AE1E4-B741-4CBE-86F9-14865DD41B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961296F-0EC9-46C6-8D96-983D028DF2D8}" type="pres">
      <dgm:prSet presAssocID="{8F0AE1E4-B741-4CBE-86F9-14865DD41B91}" presName="spaceRect" presStyleCnt="0"/>
      <dgm:spPr/>
    </dgm:pt>
    <dgm:pt modelId="{22B30732-9AD7-434F-9524-E94EE7A1C81B}" type="pres">
      <dgm:prSet presAssocID="{8F0AE1E4-B741-4CBE-86F9-14865DD41B91}" presName="textRect" presStyleLbl="revTx" presStyleIdx="0" presStyleCnt="5">
        <dgm:presLayoutVars>
          <dgm:chMax val="1"/>
          <dgm:chPref val="1"/>
        </dgm:presLayoutVars>
      </dgm:prSet>
      <dgm:spPr/>
    </dgm:pt>
    <dgm:pt modelId="{9D9FEDFF-642D-4856-9430-C0575FEEEA06}" type="pres">
      <dgm:prSet presAssocID="{F8D41427-FED6-4860-865E-4DBF06B002BB}" presName="sibTrans" presStyleCnt="0"/>
      <dgm:spPr/>
    </dgm:pt>
    <dgm:pt modelId="{B491B81C-C328-4737-B4D1-8FB324DC8826}" type="pres">
      <dgm:prSet presAssocID="{B49DC95F-DE9B-4CFB-A501-CD0CD69205E3}" presName="compNode" presStyleCnt="0"/>
      <dgm:spPr/>
    </dgm:pt>
    <dgm:pt modelId="{65696DD7-BE13-4E30-B049-E9AA3DC5DBC5}" type="pres">
      <dgm:prSet presAssocID="{B49DC95F-DE9B-4CFB-A501-CD0CD69205E3}" presName="iconBgRect" presStyleLbl="bgShp" presStyleIdx="1" presStyleCnt="5"/>
      <dgm:spPr/>
    </dgm:pt>
    <dgm:pt modelId="{1C47621A-B8EB-4EAF-B7E7-E5DC5431D8FD}" type="pres">
      <dgm:prSet presAssocID="{B49DC95F-DE9B-4CFB-A501-CD0CD69205E3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08BEBF-02CC-4A3B-A362-B008DADF5A44}" type="pres">
      <dgm:prSet presAssocID="{B49DC95F-DE9B-4CFB-A501-CD0CD69205E3}" presName="spaceRect" presStyleCnt="0"/>
      <dgm:spPr/>
    </dgm:pt>
    <dgm:pt modelId="{64011BCB-CC2E-410E-B79D-4BEF249B47BD}" type="pres">
      <dgm:prSet presAssocID="{B49DC95F-DE9B-4CFB-A501-CD0CD69205E3}" presName="textRect" presStyleLbl="revTx" presStyleIdx="1" presStyleCnt="5">
        <dgm:presLayoutVars>
          <dgm:chMax val="1"/>
          <dgm:chPref val="1"/>
        </dgm:presLayoutVars>
      </dgm:prSet>
      <dgm:spPr/>
    </dgm:pt>
    <dgm:pt modelId="{050CCD51-5E3A-4A91-A41E-5E72981C3C92}" type="pres">
      <dgm:prSet presAssocID="{3AAF0B5F-F5A0-4C6A-B4EA-72278D48E780}" presName="sibTrans" presStyleCnt="0"/>
      <dgm:spPr/>
    </dgm:pt>
    <dgm:pt modelId="{C1D71435-D831-4946-BD77-E4B06D5D693A}" type="pres">
      <dgm:prSet presAssocID="{5619AE2B-0FC3-475F-A813-CD91CD4D1EF2}" presName="compNode" presStyleCnt="0"/>
      <dgm:spPr/>
    </dgm:pt>
    <dgm:pt modelId="{32CE8F92-5B0A-4DA7-8664-603AE879B016}" type="pres">
      <dgm:prSet presAssocID="{5619AE2B-0FC3-475F-A813-CD91CD4D1EF2}" presName="iconBgRect" presStyleLbl="bgShp" presStyleIdx="2" presStyleCnt="5"/>
      <dgm:spPr/>
    </dgm:pt>
    <dgm:pt modelId="{0F3D0718-A83B-4CD1-8993-6F9D0DB9459E}" type="pres">
      <dgm:prSet presAssocID="{5619AE2B-0FC3-475F-A813-CD91CD4D1EF2}" presName="iconRect" presStyleLbl="nod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4B4A2388-8238-41D2-8FAA-F89CAD9C5050}" type="pres">
      <dgm:prSet presAssocID="{5619AE2B-0FC3-475F-A813-CD91CD4D1EF2}" presName="spaceRect" presStyleCnt="0"/>
      <dgm:spPr/>
    </dgm:pt>
    <dgm:pt modelId="{E4BFB65A-94A5-4AF9-B04E-6469E34B0111}" type="pres">
      <dgm:prSet presAssocID="{5619AE2B-0FC3-475F-A813-CD91CD4D1EF2}" presName="textRect" presStyleLbl="revTx" presStyleIdx="2" presStyleCnt="5">
        <dgm:presLayoutVars>
          <dgm:chMax val="1"/>
          <dgm:chPref val="1"/>
        </dgm:presLayoutVars>
      </dgm:prSet>
      <dgm:spPr/>
    </dgm:pt>
    <dgm:pt modelId="{89DC91EF-FCF2-4427-B45A-D6C253AEEE99}" type="pres">
      <dgm:prSet presAssocID="{16B4C29E-618D-4B1C-B669-DD8D3FC5DC29}" presName="sibTrans" presStyleCnt="0"/>
      <dgm:spPr/>
    </dgm:pt>
    <dgm:pt modelId="{86DF30CF-1D80-41FF-BFAD-3ED393DCA050}" type="pres">
      <dgm:prSet presAssocID="{0770750B-0985-4400-A0E3-A8AEDDAD8421}" presName="compNode" presStyleCnt="0"/>
      <dgm:spPr/>
    </dgm:pt>
    <dgm:pt modelId="{B36D0EA2-5528-40C6-9393-C03CA165A71D}" type="pres">
      <dgm:prSet presAssocID="{0770750B-0985-4400-A0E3-A8AEDDAD8421}" presName="iconBgRect" presStyleLbl="bgShp" presStyleIdx="3" presStyleCnt="5"/>
      <dgm:spPr/>
    </dgm:pt>
    <dgm:pt modelId="{CFB46752-EF30-49F2-A6AE-D98706DE880B}" type="pres">
      <dgm:prSet presAssocID="{0770750B-0985-4400-A0E3-A8AEDDAD8421}" presName="iconRect" presStyleLbl="nod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629682-7488-4484-8C84-E632CA275E59}" type="pres">
      <dgm:prSet presAssocID="{0770750B-0985-4400-A0E3-A8AEDDAD8421}" presName="spaceRect" presStyleCnt="0"/>
      <dgm:spPr/>
    </dgm:pt>
    <dgm:pt modelId="{063B6FBD-419C-4622-82C9-4FE497699A9F}" type="pres">
      <dgm:prSet presAssocID="{0770750B-0985-4400-A0E3-A8AEDDAD8421}" presName="textRect" presStyleLbl="revTx" presStyleIdx="3" presStyleCnt="5">
        <dgm:presLayoutVars>
          <dgm:chMax val="1"/>
          <dgm:chPref val="1"/>
        </dgm:presLayoutVars>
      </dgm:prSet>
      <dgm:spPr/>
    </dgm:pt>
    <dgm:pt modelId="{645AD6FD-5A47-4FAA-A2CA-9C75C0018B46}" type="pres">
      <dgm:prSet presAssocID="{0F2B5D3C-4DDD-4456-86FD-79F3BE40316A}" presName="sibTrans" presStyleCnt="0"/>
      <dgm:spPr/>
    </dgm:pt>
    <dgm:pt modelId="{A934B9DD-C80B-49A6-BA28-C43C75EAFC1B}" type="pres">
      <dgm:prSet presAssocID="{957B0E21-7056-4464-811B-6838163C6A17}" presName="compNode" presStyleCnt="0"/>
      <dgm:spPr/>
    </dgm:pt>
    <dgm:pt modelId="{F8482CB2-0B31-4192-815A-8B879A32B600}" type="pres">
      <dgm:prSet presAssocID="{957B0E21-7056-4464-811B-6838163C6A17}" presName="iconBgRect" presStyleLbl="bgShp" presStyleIdx="4" presStyleCnt="5"/>
      <dgm:spPr/>
    </dgm:pt>
    <dgm:pt modelId="{3DE25EA2-CB5B-40A1-8435-57D1B923DEA4}" type="pres">
      <dgm:prSet presAssocID="{957B0E21-7056-4464-811B-6838163C6A17}" presName="iconRect" presStyleLbl="nod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DED2011C-C74A-4CF6-913F-C297B01211E1}" type="pres">
      <dgm:prSet presAssocID="{957B0E21-7056-4464-811B-6838163C6A17}" presName="spaceRect" presStyleCnt="0"/>
      <dgm:spPr/>
    </dgm:pt>
    <dgm:pt modelId="{9B482F7C-E35A-47B0-9CA0-F9D1430588EC}" type="pres">
      <dgm:prSet presAssocID="{957B0E21-7056-4464-811B-6838163C6A1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463E11-0255-440F-9CE7-8E95EF761971}" srcId="{750B4A78-2DF4-4D70-AFE5-B29F777616D6}" destId="{B49DC95F-DE9B-4CFB-A501-CD0CD69205E3}" srcOrd="1" destOrd="0" parTransId="{93DBFBDF-5DB2-49E6-9717-383A25E41D73}" sibTransId="{3AAF0B5F-F5A0-4C6A-B4EA-72278D48E780}"/>
    <dgm:cxn modelId="{DF0E7C6F-A6B0-4F52-AEE5-A3143DD6E8FA}" srcId="{750B4A78-2DF4-4D70-AFE5-B29F777616D6}" destId="{5619AE2B-0FC3-475F-A813-CD91CD4D1EF2}" srcOrd="2" destOrd="0" parTransId="{2A3ABD25-54F1-4EDA-A609-6232BC3F38FB}" sibTransId="{16B4C29E-618D-4B1C-B669-DD8D3FC5DC29}"/>
    <dgm:cxn modelId="{46552571-0897-C34B-A03A-5114E04DBFD6}" type="presOf" srcId="{5619AE2B-0FC3-475F-A813-CD91CD4D1EF2}" destId="{E4BFB65A-94A5-4AF9-B04E-6469E34B0111}" srcOrd="0" destOrd="0" presId="urn:microsoft.com/office/officeart/2018/5/layout/IconCircleLabelList"/>
    <dgm:cxn modelId="{83E1D879-FA03-AF47-BF91-09D22491DADC}" type="presOf" srcId="{B49DC95F-DE9B-4CFB-A501-CD0CD69205E3}" destId="{64011BCB-CC2E-410E-B79D-4BEF249B47BD}" srcOrd="0" destOrd="0" presId="urn:microsoft.com/office/officeart/2018/5/layout/IconCircleLabelList"/>
    <dgm:cxn modelId="{FCB071AF-8601-114C-86F4-A4DED56E95F7}" type="presOf" srcId="{0770750B-0985-4400-A0E3-A8AEDDAD8421}" destId="{063B6FBD-419C-4622-82C9-4FE497699A9F}" srcOrd="0" destOrd="0" presId="urn:microsoft.com/office/officeart/2018/5/layout/IconCircleLabelList"/>
    <dgm:cxn modelId="{194E94B2-9F3E-414E-AA2C-704FCD9CD8A3}" type="presOf" srcId="{750B4A78-2DF4-4D70-AFE5-B29F777616D6}" destId="{B5A7281A-9253-4144-BC81-36ECCBAD84BB}" srcOrd="0" destOrd="0" presId="urn:microsoft.com/office/officeart/2018/5/layout/IconCircleLabelList"/>
    <dgm:cxn modelId="{EF3C3CB5-C64E-4E1A-818D-071F043F2B41}" srcId="{750B4A78-2DF4-4D70-AFE5-B29F777616D6}" destId="{8F0AE1E4-B741-4CBE-86F9-14865DD41B91}" srcOrd="0" destOrd="0" parTransId="{F1B2E2B2-B91B-40A6-88D1-15526D6FBBBF}" sibTransId="{F8D41427-FED6-4860-865E-4DBF06B002BB}"/>
    <dgm:cxn modelId="{DDFF31C0-C8CD-2140-9C4D-4C7E51F1B8D7}" type="presOf" srcId="{957B0E21-7056-4464-811B-6838163C6A17}" destId="{9B482F7C-E35A-47B0-9CA0-F9D1430588EC}" srcOrd="0" destOrd="0" presId="urn:microsoft.com/office/officeart/2018/5/layout/IconCircleLabelList"/>
    <dgm:cxn modelId="{99A868CA-9CE0-48DC-9D5E-476E29FFDF1E}" srcId="{750B4A78-2DF4-4D70-AFE5-B29F777616D6}" destId="{0770750B-0985-4400-A0E3-A8AEDDAD8421}" srcOrd="3" destOrd="0" parTransId="{B2479644-6756-49D3-A5E2-67AEAD81ECEF}" sibTransId="{0F2B5D3C-4DDD-4456-86FD-79F3BE40316A}"/>
    <dgm:cxn modelId="{AEE91FED-DFEB-4F68-AF20-6EE8A8B60C3F}" srcId="{750B4A78-2DF4-4D70-AFE5-B29F777616D6}" destId="{957B0E21-7056-4464-811B-6838163C6A17}" srcOrd="4" destOrd="0" parTransId="{8F047A8E-807A-496D-B373-FEC9CB9758A1}" sibTransId="{0B02D268-0EBB-4B1D-BFE9-5F78C513139A}"/>
    <dgm:cxn modelId="{247D62F6-20BC-E74F-A235-C68C5313573B}" type="presOf" srcId="{8F0AE1E4-B741-4CBE-86F9-14865DD41B91}" destId="{22B30732-9AD7-434F-9524-E94EE7A1C81B}" srcOrd="0" destOrd="0" presId="urn:microsoft.com/office/officeart/2018/5/layout/IconCircleLabelList"/>
    <dgm:cxn modelId="{68B4316C-2C3C-A44A-B0A9-0A70323E29BA}" type="presParOf" srcId="{B5A7281A-9253-4144-BC81-36ECCBAD84BB}" destId="{2C56EF9B-C5B3-4E18-B6E8-58EA9C71071D}" srcOrd="0" destOrd="0" presId="urn:microsoft.com/office/officeart/2018/5/layout/IconCircleLabelList"/>
    <dgm:cxn modelId="{1C99AB5E-E566-E24C-A93B-2FDD9F6C0DB3}" type="presParOf" srcId="{2C56EF9B-C5B3-4E18-B6E8-58EA9C71071D}" destId="{1BEDE7E5-F70A-4B21-97E9-B1D7C3D0B9FD}" srcOrd="0" destOrd="0" presId="urn:microsoft.com/office/officeart/2018/5/layout/IconCircleLabelList"/>
    <dgm:cxn modelId="{96A78FB0-6AFA-C443-B027-34C38D149171}" type="presParOf" srcId="{2C56EF9B-C5B3-4E18-B6E8-58EA9C71071D}" destId="{4D12F1CC-AEE5-44C3-A165-59CC9100502B}" srcOrd="1" destOrd="0" presId="urn:microsoft.com/office/officeart/2018/5/layout/IconCircleLabelList"/>
    <dgm:cxn modelId="{2A6B1891-42E3-E646-A5FE-0399A90AA879}" type="presParOf" srcId="{2C56EF9B-C5B3-4E18-B6E8-58EA9C71071D}" destId="{A961296F-0EC9-46C6-8D96-983D028DF2D8}" srcOrd="2" destOrd="0" presId="urn:microsoft.com/office/officeart/2018/5/layout/IconCircleLabelList"/>
    <dgm:cxn modelId="{33C5BE70-C585-CF4B-A042-02B844227465}" type="presParOf" srcId="{2C56EF9B-C5B3-4E18-B6E8-58EA9C71071D}" destId="{22B30732-9AD7-434F-9524-E94EE7A1C81B}" srcOrd="3" destOrd="0" presId="urn:microsoft.com/office/officeart/2018/5/layout/IconCircleLabelList"/>
    <dgm:cxn modelId="{6AA6C0F8-316B-D44E-BB81-A7444216C8D0}" type="presParOf" srcId="{B5A7281A-9253-4144-BC81-36ECCBAD84BB}" destId="{9D9FEDFF-642D-4856-9430-C0575FEEEA06}" srcOrd="1" destOrd="0" presId="urn:microsoft.com/office/officeart/2018/5/layout/IconCircleLabelList"/>
    <dgm:cxn modelId="{CC0B1E4B-937A-E949-A698-F177FA12E77D}" type="presParOf" srcId="{B5A7281A-9253-4144-BC81-36ECCBAD84BB}" destId="{B491B81C-C328-4737-B4D1-8FB324DC8826}" srcOrd="2" destOrd="0" presId="urn:microsoft.com/office/officeart/2018/5/layout/IconCircleLabelList"/>
    <dgm:cxn modelId="{2952755F-58D8-464E-A86A-39BCA710DA88}" type="presParOf" srcId="{B491B81C-C328-4737-B4D1-8FB324DC8826}" destId="{65696DD7-BE13-4E30-B049-E9AA3DC5DBC5}" srcOrd="0" destOrd="0" presId="urn:microsoft.com/office/officeart/2018/5/layout/IconCircleLabelList"/>
    <dgm:cxn modelId="{96545D88-6469-FB43-906B-D0C5BEFCE8E2}" type="presParOf" srcId="{B491B81C-C328-4737-B4D1-8FB324DC8826}" destId="{1C47621A-B8EB-4EAF-B7E7-E5DC5431D8FD}" srcOrd="1" destOrd="0" presId="urn:microsoft.com/office/officeart/2018/5/layout/IconCircleLabelList"/>
    <dgm:cxn modelId="{931E9297-2443-8B48-A943-24261FA8DEFA}" type="presParOf" srcId="{B491B81C-C328-4737-B4D1-8FB324DC8826}" destId="{2F08BEBF-02CC-4A3B-A362-B008DADF5A44}" srcOrd="2" destOrd="0" presId="urn:microsoft.com/office/officeart/2018/5/layout/IconCircleLabelList"/>
    <dgm:cxn modelId="{98E48FDF-368B-3D4F-BE63-CDC26C7AFC96}" type="presParOf" srcId="{B491B81C-C328-4737-B4D1-8FB324DC8826}" destId="{64011BCB-CC2E-410E-B79D-4BEF249B47BD}" srcOrd="3" destOrd="0" presId="urn:microsoft.com/office/officeart/2018/5/layout/IconCircleLabelList"/>
    <dgm:cxn modelId="{268F4D3D-8591-6E4B-B3FE-63B59EC041B3}" type="presParOf" srcId="{B5A7281A-9253-4144-BC81-36ECCBAD84BB}" destId="{050CCD51-5E3A-4A91-A41E-5E72981C3C92}" srcOrd="3" destOrd="0" presId="urn:microsoft.com/office/officeart/2018/5/layout/IconCircleLabelList"/>
    <dgm:cxn modelId="{C55421A7-0B58-4C42-BD12-23B26B4B68E4}" type="presParOf" srcId="{B5A7281A-9253-4144-BC81-36ECCBAD84BB}" destId="{C1D71435-D831-4946-BD77-E4B06D5D693A}" srcOrd="4" destOrd="0" presId="urn:microsoft.com/office/officeart/2018/5/layout/IconCircleLabelList"/>
    <dgm:cxn modelId="{3E56261E-F642-DA48-975E-2D004FDF3C13}" type="presParOf" srcId="{C1D71435-D831-4946-BD77-E4B06D5D693A}" destId="{32CE8F92-5B0A-4DA7-8664-603AE879B016}" srcOrd="0" destOrd="0" presId="urn:microsoft.com/office/officeart/2018/5/layout/IconCircleLabelList"/>
    <dgm:cxn modelId="{659F4DA8-8E11-3E47-823E-5B97D8DDCB80}" type="presParOf" srcId="{C1D71435-D831-4946-BD77-E4B06D5D693A}" destId="{0F3D0718-A83B-4CD1-8993-6F9D0DB9459E}" srcOrd="1" destOrd="0" presId="urn:microsoft.com/office/officeart/2018/5/layout/IconCircleLabelList"/>
    <dgm:cxn modelId="{B9794908-F7D7-7343-A432-0B75027B519E}" type="presParOf" srcId="{C1D71435-D831-4946-BD77-E4B06D5D693A}" destId="{4B4A2388-8238-41D2-8FAA-F89CAD9C5050}" srcOrd="2" destOrd="0" presId="urn:microsoft.com/office/officeart/2018/5/layout/IconCircleLabelList"/>
    <dgm:cxn modelId="{7943F34D-0A70-2E4B-8AE0-D7EC1427756E}" type="presParOf" srcId="{C1D71435-D831-4946-BD77-E4B06D5D693A}" destId="{E4BFB65A-94A5-4AF9-B04E-6469E34B0111}" srcOrd="3" destOrd="0" presId="urn:microsoft.com/office/officeart/2018/5/layout/IconCircleLabelList"/>
    <dgm:cxn modelId="{A491E9CF-F4C4-B649-8840-2724A1F7C408}" type="presParOf" srcId="{B5A7281A-9253-4144-BC81-36ECCBAD84BB}" destId="{89DC91EF-FCF2-4427-B45A-D6C253AEEE99}" srcOrd="5" destOrd="0" presId="urn:microsoft.com/office/officeart/2018/5/layout/IconCircleLabelList"/>
    <dgm:cxn modelId="{646F5CF3-C18B-0346-8F2E-85226F44C98C}" type="presParOf" srcId="{B5A7281A-9253-4144-BC81-36ECCBAD84BB}" destId="{86DF30CF-1D80-41FF-BFAD-3ED393DCA050}" srcOrd="6" destOrd="0" presId="urn:microsoft.com/office/officeart/2018/5/layout/IconCircleLabelList"/>
    <dgm:cxn modelId="{691F08A9-E83C-0F47-911F-503E00895E25}" type="presParOf" srcId="{86DF30CF-1D80-41FF-BFAD-3ED393DCA050}" destId="{B36D0EA2-5528-40C6-9393-C03CA165A71D}" srcOrd="0" destOrd="0" presId="urn:microsoft.com/office/officeart/2018/5/layout/IconCircleLabelList"/>
    <dgm:cxn modelId="{BB06B882-DDEE-FE49-9F1B-3E81EA0BA6A2}" type="presParOf" srcId="{86DF30CF-1D80-41FF-BFAD-3ED393DCA050}" destId="{CFB46752-EF30-49F2-A6AE-D98706DE880B}" srcOrd="1" destOrd="0" presId="urn:microsoft.com/office/officeart/2018/5/layout/IconCircleLabelList"/>
    <dgm:cxn modelId="{A5829FA4-AD16-F046-BE73-F91E95B4FA03}" type="presParOf" srcId="{86DF30CF-1D80-41FF-BFAD-3ED393DCA050}" destId="{D7629682-7488-4484-8C84-E632CA275E59}" srcOrd="2" destOrd="0" presId="urn:microsoft.com/office/officeart/2018/5/layout/IconCircleLabelList"/>
    <dgm:cxn modelId="{4D15AAEE-F919-064E-96CA-9E56D6A19026}" type="presParOf" srcId="{86DF30CF-1D80-41FF-BFAD-3ED393DCA050}" destId="{063B6FBD-419C-4622-82C9-4FE497699A9F}" srcOrd="3" destOrd="0" presId="urn:microsoft.com/office/officeart/2018/5/layout/IconCircleLabelList"/>
    <dgm:cxn modelId="{94ACB1CA-17CF-B947-BFFF-0D30D7CF6E2F}" type="presParOf" srcId="{B5A7281A-9253-4144-BC81-36ECCBAD84BB}" destId="{645AD6FD-5A47-4FAA-A2CA-9C75C0018B46}" srcOrd="7" destOrd="0" presId="urn:microsoft.com/office/officeart/2018/5/layout/IconCircleLabelList"/>
    <dgm:cxn modelId="{BBB8515C-460A-734E-A2F7-F21E7E496820}" type="presParOf" srcId="{B5A7281A-9253-4144-BC81-36ECCBAD84BB}" destId="{A934B9DD-C80B-49A6-BA28-C43C75EAFC1B}" srcOrd="8" destOrd="0" presId="urn:microsoft.com/office/officeart/2018/5/layout/IconCircleLabelList"/>
    <dgm:cxn modelId="{10B00F0C-73ED-DC4A-BA23-024281E22AA5}" type="presParOf" srcId="{A934B9DD-C80B-49A6-BA28-C43C75EAFC1B}" destId="{F8482CB2-0B31-4192-815A-8B879A32B600}" srcOrd="0" destOrd="0" presId="urn:microsoft.com/office/officeart/2018/5/layout/IconCircleLabelList"/>
    <dgm:cxn modelId="{556A6764-8EA1-2E4D-AD59-F473619F0928}" type="presParOf" srcId="{A934B9DD-C80B-49A6-BA28-C43C75EAFC1B}" destId="{3DE25EA2-CB5B-40A1-8435-57D1B923DEA4}" srcOrd="1" destOrd="0" presId="urn:microsoft.com/office/officeart/2018/5/layout/IconCircleLabelList"/>
    <dgm:cxn modelId="{7B8AE936-CF4E-1348-8592-A46F508A3FC7}" type="presParOf" srcId="{A934B9DD-C80B-49A6-BA28-C43C75EAFC1B}" destId="{DED2011C-C74A-4CF6-913F-C297B01211E1}" srcOrd="2" destOrd="0" presId="urn:microsoft.com/office/officeart/2018/5/layout/IconCircleLabelList"/>
    <dgm:cxn modelId="{5958B2E1-7B25-7E45-969D-E72A55606929}" type="presParOf" srcId="{A934B9DD-C80B-49A6-BA28-C43C75EAFC1B}" destId="{9B482F7C-E35A-47B0-9CA0-F9D1430588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578BEF-A2D7-444E-A00E-3B93C5F6FB9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4E843B-C082-4C80-8F27-648553B49FC6}">
      <dgm:prSet/>
      <dgm:spPr/>
      <dgm:t>
        <a:bodyPr/>
        <a:lstStyle/>
        <a:p>
          <a:r>
            <a:rPr lang="en-US" dirty="0"/>
            <a:t>Given I am interested in the stock market</a:t>
          </a:r>
        </a:p>
      </dgm:t>
    </dgm:pt>
    <dgm:pt modelId="{4145D84C-C33D-4BEA-A84C-04D58ECDB34E}" type="parTrans" cxnId="{395E107E-785F-49E0-A652-E52485279161}">
      <dgm:prSet/>
      <dgm:spPr/>
      <dgm:t>
        <a:bodyPr/>
        <a:lstStyle/>
        <a:p>
          <a:endParaRPr lang="en-US"/>
        </a:p>
      </dgm:t>
    </dgm:pt>
    <dgm:pt modelId="{2B7EE0F5-1E1D-4FBB-BE6E-DE8E0F8CB902}" type="sibTrans" cxnId="{395E107E-785F-49E0-A652-E52485279161}">
      <dgm:prSet/>
      <dgm:spPr/>
      <dgm:t>
        <a:bodyPr/>
        <a:lstStyle/>
        <a:p>
          <a:endParaRPr lang="en-US"/>
        </a:p>
      </dgm:t>
    </dgm:pt>
    <dgm:pt modelId="{9861CB32-2519-4A76-958E-2F7551CC27D4}">
      <dgm:prSet/>
      <dgm:spPr/>
      <dgm:t>
        <a:bodyPr/>
        <a:lstStyle/>
        <a:p>
          <a:r>
            <a:rPr lang="en-US"/>
            <a:t>When I open the Market Tide webpage</a:t>
          </a:r>
        </a:p>
      </dgm:t>
    </dgm:pt>
    <dgm:pt modelId="{B94BB547-D8AA-4A5B-917F-DDA7EE91BF94}" type="parTrans" cxnId="{58EC092E-379E-44FA-BC3F-9D34F5AE7F62}">
      <dgm:prSet/>
      <dgm:spPr/>
      <dgm:t>
        <a:bodyPr/>
        <a:lstStyle/>
        <a:p>
          <a:endParaRPr lang="en-US"/>
        </a:p>
      </dgm:t>
    </dgm:pt>
    <dgm:pt modelId="{BADA21A4-3B65-4489-B018-6F40F07ADE96}" type="sibTrans" cxnId="{58EC092E-379E-44FA-BC3F-9D34F5AE7F62}">
      <dgm:prSet/>
      <dgm:spPr/>
      <dgm:t>
        <a:bodyPr/>
        <a:lstStyle/>
        <a:p>
          <a:endParaRPr lang="en-US"/>
        </a:p>
      </dgm:t>
    </dgm:pt>
    <dgm:pt modelId="{1E8F3EA3-EBFC-4730-AEA9-1F3D1C545393}">
      <dgm:prSet/>
      <dgm:spPr/>
      <dgm:t>
        <a:bodyPr/>
        <a:lstStyle/>
        <a:p>
          <a:r>
            <a:rPr lang="en-US" dirty="0"/>
            <a:t>Then I am given a choice between stock market, currency and country</a:t>
          </a:r>
        </a:p>
      </dgm:t>
    </dgm:pt>
    <dgm:pt modelId="{BF143EF8-FDC7-49C9-A32D-7E4BE74D0CEB}" type="parTrans" cxnId="{34FA7A25-F384-46DE-B5AB-9BCE14FA92BB}">
      <dgm:prSet/>
      <dgm:spPr/>
      <dgm:t>
        <a:bodyPr/>
        <a:lstStyle/>
        <a:p>
          <a:endParaRPr lang="en-US"/>
        </a:p>
      </dgm:t>
    </dgm:pt>
    <dgm:pt modelId="{1CDD0EED-077A-42B9-8B32-020B65F58E32}" type="sibTrans" cxnId="{34FA7A25-F384-46DE-B5AB-9BCE14FA92BB}">
      <dgm:prSet/>
      <dgm:spPr/>
      <dgm:t>
        <a:bodyPr/>
        <a:lstStyle/>
        <a:p>
          <a:endParaRPr lang="en-US"/>
        </a:p>
      </dgm:t>
    </dgm:pt>
    <dgm:pt modelId="{5C7957C1-CDDA-4686-9837-2C6A3EFCED31}">
      <dgm:prSet/>
      <dgm:spPr/>
      <dgm:t>
        <a:bodyPr/>
        <a:lstStyle/>
        <a:p>
          <a:r>
            <a:rPr lang="en-US"/>
            <a:t>When I select a country</a:t>
          </a:r>
        </a:p>
      </dgm:t>
    </dgm:pt>
    <dgm:pt modelId="{E7236966-7F6C-4648-9EA1-5AF1A6D124B2}" type="parTrans" cxnId="{2E0C3F11-123A-4F67-B9CA-0D91F1EF6D13}">
      <dgm:prSet/>
      <dgm:spPr/>
      <dgm:t>
        <a:bodyPr/>
        <a:lstStyle/>
        <a:p>
          <a:endParaRPr lang="en-US"/>
        </a:p>
      </dgm:t>
    </dgm:pt>
    <dgm:pt modelId="{151F62AD-9D45-420E-90B7-178BEB88AC9B}" type="sibTrans" cxnId="{2E0C3F11-123A-4F67-B9CA-0D91F1EF6D13}">
      <dgm:prSet/>
      <dgm:spPr/>
      <dgm:t>
        <a:bodyPr/>
        <a:lstStyle/>
        <a:p>
          <a:endParaRPr lang="en-US"/>
        </a:p>
      </dgm:t>
    </dgm:pt>
    <dgm:pt modelId="{429C00FD-0EB7-4A42-87F8-33CC588DA595}">
      <dgm:prSet/>
      <dgm:spPr/>
      <dgm:t>
        <a:bodyPr/>
        <a:lstStyle/>
        <a:p>
          <a:r>
            <a:rPr lang="en-US" dirty="0"/>
            <a:t>Then Stock Market and COVID 19 tabs will populate</a:t>
          </a:r>
        </a:p>
      </dgm:t>
    </dgm:pt>
    <dgm:pt modelId="{1AFDB703-6E5D-4F8F-9CB4-CAD46A9ED316}" type="parTrans" cxnId="{F5E6D0EB-D62E-41B6-8A83-A0D65BD0B3A7}">
      <dgm:prSet/>
      <dgm:spPr/>
      <dgm:t>
        <a:bodyPr/>
        <a:lstStyle/>
        <a:p>
          <a:endParaRPr lang="en-US"/>
        </a:p>
      </dgm:t>
    </dgm:pt>
    <dgm:pt modelId="{C0C5985A-F7B6-49BB-BA6B-9CD7E53742A8}" type="sibTrans" cxnId="{F5E6D0EB-D62E-41B6-8A83-A0D65BD0B3A7}">
      <dgm:prSet/>
      <dgm:spPr/>
      <dgm:t>
        <a:bodyPr/>
        <a:lstStyle/>
        <a:p>
          <a:endParaRPr lang="en-US"/>
        </a:p>
      </dgm:t>
    </dgm:pt>
    <dgm:pt modelId="{4690D4F5-8960-476E-9940-C40C980ADD53}">
      <dgm:prSet/>
      <dgm:spPr/>
      <dgm:t>
        <a:bodyPr/>
        <a:lstStyle/>
        <a:p>
          <a:r>
            <a:rPr lang="en-US" dirty="0"/>
            <a:t>When I mouse over the charts</a:t>
          </a:r>
        </a:p>
      </dgm:t>
    </dgm:pt>
    <dgm:pt modelId="{2FDE5F89-86E3-45E5-9B2F-913287FD1CB3}" type="parTrans" cxnId="{CF3A0E66-0B83-4FA9-921E-596FD802C900}">
      <dgm:prSet/>
      <dgm:spPr/>
      <dgm:t>
        <a:bodyPr/>
        <a:lstStyle/>
        <a:p>
          <a:endParaRPr lang="en-US"/>
        </a:p>
      </dgm:t>
    </dgm:pt>
    <dgm:pt modelId="{309F7CF0-8EEB-4654-BDB3-58593B9767D7}" type="sibTrans" cxnId="{CF3A0E66-0B83-4FA9-921E-596FD802C900}">
      <dgm:prSet/>
      <dgm:spPr/>
      <dgm:t>
        <a:bodyPr/>
        <a:lstStyle/>
        <a:p>
          <a:endParaRPr lang="en-US"/>
        </a:p>
      </dgm:t>
    </dgm:pt>
    <dgm:pt modelId="{CEC50897-AB99-4AC2-956D-346FC76C20DD}">
      <dgm:prSet/>
      <dgm:spPr/>
      <dgm:t>
        <a:bodyPr/>
        <a:lstStyle/>
        <a:p>
          <a:r>
            <a:rPr lang="en-US" dirty="0"/>
            <a:t>Then I will be given additional information regarding the selected field</a:t>
          </a:r>
        </a:p>
      </dgm:t>
    </dgm:pt>
    <dgm:pt modelId="{B489D84B-D02D-4893-A74A-F72FDBAC23A6}" type="parTrans" cxnId="{2D9E13AB-157D-468F-9C88-D2EB63109F1B}">
      <dgm:prSet/>
      <dgm:spPr/>
      <dgm:t>
        <a:bodyPr/>
        <a:lstStyle/>
        <a:p>
          <a:endParaRPr lang="en-US"/>
        </a:p>
      </dgm:t>
    </dgm:pt>
    <dgm:pt modelId="{D0EA2E34-3932-4E71-B843-F3E6DB86C70A}" type="sibTrans" cxnId="{2D9E13AB-157D-468F-9C88-D2EB63109F1B}">
      <dgm:prSet/>
      <dgm:spPr/>
      <dgm:t>
        <a:bodyPr/>
        <a:lstStyle/>
        <a:p>
          <a:endParaRPr lang="en-US"/>
        </a:p>
      </dgm:t>
    </dgm:pt>
    <dgm:pt modelId="{D057FF42-8D72-2248-88E3-99D3013EF93E}" type="pres">
      <dgm:prSet presAssocID="{A2578BEF-A2D7-444E-A00E-3B93C5F6FB91}" presName="vert0" presStyleCnt="0">
        <dgm:presLayoutVars>
          <dgm:dir/>
          <dgm:animOne val="branch"/>
          <dgm:animLvl val="lvl"/>
        </dgm:presLayoutVars>
      </dgm:prSet>
      <dgm:spPr/>
    </dgm:pt>
    <dgm:pt modelId="{F3D2D065-7ECF-D946-AA71-278ECEAC650F}" type="pres">
      <dgm:prSet presAssocID="{C74E843B-C082-4C80-8F27-648553B49FC6}" presName="thickLine" presStyleLbl="alignNode1" presStyleIdx="0" presStyleCnt="7"/>
      <dgm:spPr/>
    </dgm:pt>
    <dgm:pt modelId="{381A896F-9509-1F47-9CE2-2C9BE2BD8C16}" type="pres">
      <dgm:prSet presAssocID="{C74E843B-C082-4C80-8F27-648553B49FC6}" presName="horz1" presStyleCnt="0"/>
      <dgm:spPr/>
    </dgm:pt>
    <dgm:pt modelId="{F5F496B1-184F-1C4D-8C73-1802D5FDF18F}" type="pres">
      <dgm:prSet presAssocID="{C74E843B-C082-4C80-8F27-648553B49FC6}" presName="tx1" presStyleLbl="revTx" presStyleIdx="0" presStyleCnt="7"/>
      <dgm:spPr/>
    </dgm:pt>
    <dgm:pt modelId="{655193FB-B1C2-5A4D-8946-1C86121684DE}" type="pres">
      <dgm:prSet presAssocID="{C74E843B-C082-4C80-8F27-648553B49FC6}" presName="vert1" presStyleCnt="0"/>
      <dgm:spPr/>
    </dgm:pt>
    <dgm:pt modelId="{867A7593-DEBE-8144-A043-CC2C517A3B41}" type="pres">
      <dgm:prSet presAssocID="{9861CB32-2519-4A76-958E-2F7551CC27D4}" presName="thickLine" presStyleLbl="alignNode1" presStyleIdx="1" presStyleCnt="7"/>
      <dgm:spPr/>
    </dgm:pt>
    <dgm:pt modelId="{C77DD21E-A5B6-2943-B7BC-994C30BC8092}" type="pres">
      <dgm:prSet presAssocID="{9861CB32-2519-4A76-958E-2F7551CC27D4}" presName="horz1" presStyleCnt="0"/>
      <dgm:spPr/>
    </dgm:pt>
    <dgm:pt modelId="{7146F129-21B6-514E-94EA-F560AA5F47AB}" type="pres">
      <dgm:prSet presAssocID="{9861CB32-2519-4A76-958E-2F7551CC27D4}" presName="tx1" presStyleLbl="revTx" presStyleIdx="1" presStyleCnt="7"/>
      <dgm:spPr/>
    </dgm:pt>
    <dgm:pt modelId="{594698DD-68E5-9E43-9DF7-55335C9F2405}" type="pres">
      <dgm:prSet presAssocID="{9861CB32-2519-4A76-958E-2F7551CC27D4}" presName="vert1" presStyleCnt="0"/>
      <dgm:spPr/>
    </dgm:pt>
    <dgm:pt modelId="{01EADBDC-6CC4-8E4E-B863-7BC82C69AD91}" type="pres">
      <dgm:prSet presAssocID="{1E8F3EA3-EBFC-4730-AEA9-1F3D1C545393}" presName="thickLine" presStyleLbl="alignNode1" presStyleIdx="2" presStyleCnt="7"/>
      <dgm:spPr/>
    </dgm:pt>
    <dgm:pt modelId="{EB87945E-37A8-F240-9E4D-AB09CF185F5E}" type="pres">
      <dgm:prSet presAssocID="{1E8F3EA3-EBFC-4730-AEA9-1F3D1C545393}" presName="horz1" presStyleCnt="0"/>
      <dgm:spPr/>
    </dgm:pt>
    <dgm:pt modelId="{AD730A35-D2D9-7343-B81C-EFF947952613}" type="pres">
      <dgm:prSet presAssocID="{1E8F3EA3-EBFC-4730-AEA9-1F3D1C545393}" presName="tx1" presStyleLbl="revTx" presStyleIdx="2" presStyleCnt="7"/>
      <dgm:spPr/>
    </dgm:pt>
    <dgm:pt modelId="{760FF5F5-ECAE-BD4B-A3B5-CC9F69769432}" type="pres">
      <dgm:prSet presAssocID="{1E8F3EA3-EBFC-4730-AEA9-1F3D1C545393}" presName="vert1" presStyleCnt="0"/>
      <dgm:spPr/>
    </dgm:pt>
    <dgm:pt modelId="{2DF4879B-9282-6449-A755-1F49E71AF048}" type="pres">
      <dgm:prSet presAssocID="{5C7957C1-CDDA-4686-9837-2C6A3EFCED31}" presName="thickLine" presStyleLbl="alignNode1" presStyleIdx="3" presStyleCnt="7"/>
      <dgm:spPr/>
    </dgm:pt>
    <dgm:pt modelId="{48C00312-58A3-9F45-8CDE-F681E000263E}" type="pres">
      <dgm:prSet presAssocID="{5C7957C1-CDDA-4686-9837-2C6A3EFCED31}" presName="horz1" presStyleCnt="0"/>
      <dgm:spPr/>
    </dgm:pt>
    <dgm:pt modelId="{BBAA24B0-5FDE-224F-8B04-2C2F3267E6AE}" type="pres">
      <dgm:prSet presAssocID="{5C7957C1-CDDA-4686-9837-2C6A3EFCED31}" presName="tx1" presStyleLbl="revTx" presStyleIdx="3" presStyleCnt="7"/>
      <dgm:spPr/>
    </dgm:pt>
    <dgm:pt modelId="{6C39A7F7-E170-2B49-A4C8-D3FE56B8A4BF}" type="pres">
      <dgm:prSet presAssocID="{5C7957C1-CDDA-4686-9837-2C6A3EFCED31}" presName="vert1" presStyleCnt="0"/>
      <dgm:spPr/>
    </dgm:pt>
    <dgm:pt modelId="{AC98C956-3560-C840-97DE-0289A6501A01}" type="pres">
      <dgm:prSet presAssocID="{429C00FD-0EB7-4A42-87F8-33CC588DA595}" presName="thickLine" presStyleLbl="alignNode1" presStyleIdx="4" presStyleCnt="7"/>
      <dgm:spPr/>
    </dgm:pt>
    <dgm:pt modelId="{67EDF5D7-FE37-7141-AA6C-5DEF8536DA8D}" type="pres">
      <dgm:prSet presAssocID="{429C00FD-0EB7-4A42-87F8-33CC588DA595}" presName="horz1" presStyleCnt="0"/>
      <dgm:spPr/>
    </dgm:pt>
    <dgm:pt modelId="{32D339DA-E216-8E40-9DE8-DDB60B3B18F1}" type="pres">
      <dgm:prSet presAssocID="{429C00FD-0EB7-4A42-87F8-33CC588DA595}" presName="tx1" presStyleLbl="revTx" presStyleIdx="4" presStyleCnt="7"/>
      <dgm:spPr/>
    </dgm:pt>
    <dgm:pt modelId="{B8E9C596-C3DF-234F-9899-FD397A0B7931}" type="pres">
      <dgm:prSet presAssocID="{429C00FD-0EB7-4A42-87F8-33CC588DA595}" presName="vert1" presStyleCnt="0"/>
      <dgm:spPr/>
    </dgm:pt>
    <dgm:pt modelId="{42FC4317-7F76-2644-A762-4420F317D0EB}" type="pres">
      <dgm:prSet presAssocID="{4690D4F5-8960-476E-9940-C40C980ADD53}" presName="thickLine" presStyleLbl="alignNode1" presStyleIdx="5" presStyleCnt="7"/>
      <dgm:spPr/>
    </dgm:pt>
    <dgm:pt modelId="{759D67B5-67CA-3B42-A346-8FC71C9006C6}" type="pres">
      <dgm:prSet presAssocID="{4690D4F5-8960-476E-9940-C40C980ADD53}" presName="horz1" presStyleCnt="0"/>
      <dgm:spPr/>
    </dgm:pt>
    <dgm:pt modelId="{E18C0F48-A3A1-D649-8D95-D31AFFD5CAA8}" type="pres">
      <dgm:prSet presAssocID="{4690D4F5-8960-476E-9940-C40C980ADD53}" presName="tx1" presStyleLbl="revTx" presStyleIdx="5" presStyleCnt="7"/>
      <dgm:spPr/>
    </dgm:pt>
    <dgm:pt modelId="{B4E41A76-6D13-624D-9490-5B2D0AEF58E1}" type="pres">
      <dgm:prSet presAssocID="{4690D4F5-8960-476E-9940-C40C980ADD53}" presName="vert1" presStyleCnt="0"/>
      <dgm:spPr/>
    </dgm:pt>
    <dgm:pt modelId="{BE6B221E-B995-0B4E-87B1-0DA79B124C49}" type="pres">
      <dgm:prSet presAssocID="{CEC50897-AB99-4AC2-956D-346FC76C20DD}" presName="thickLine" presStyleLbl="alignNode1" presStyleIdx="6" presStyleCnt="7"/>
      <dgm:spPr/>
    </dgm:pt>
    <dgm:pt modelId="{C31E4CFD-D7FC-A545-9AB8-F5FD6DF69F88}" type="pres">
      <dgm:prSet presAssocID="{CEC50897-AB99-4AC2-956D-346FC76C20DD}" presName="horz1" presStyleCnt="0"/>
      <dgm:spPr/>
    </dgm:pt>
    <dgm:pt modelId="{D0B12923-8634-5647-8EA0-F2D9C0E5904C}" type="pres">
      <dgm:prSet presAssocID="{CEC50897-AB99-4AC2-956D-346FC76C20DD}" presName="tx1" presStyleLbl="revTx" presStyleIdx="6" presStyleCnt="7"/>
      <dgm:spPr/>
    </dgm:pt>
    <dgm:pt modelId="{E261FB4E-BC98-CA40-806B-F5E444EEDE47}" type="pres">
      <dgm:prSet presAssocID="{CEC50897-AB99-4AC2-956D-346FC76C20DD}" presName="vert1" presStyleCnt="0"/>
      <dgm:spPr/>
    </dgm:pt>
  </dgm:ptLst>
  <dgm:cxnLst>
    <dgm:cxn modelId="{2E0C3F11-123A-4F67-B9CA-0D91F1EF6D13}" srcId="{A2578BEF-A2D7-444E-A00E-3B93C5F6FB91}" destId="{5C7957C1-CDDA-4686-9837-2C6A3EFCED31}" srcOrd="3" destOrd="0" parTransId="{E7236966-7F6C-4648-9EA1-5AF1A6D124B2}" sibTransId="{151F62AD-9D45-420E-90B7-178BEB88AC9B}"/>
    <dgm:cxn modelId="{EC47041D-8732-A241-B185-604D0ECCBBCA}" type="presOf" srcId="{A2578BEF-A2D7-444E-A00E-3B93C5F6FB91}" destId="{D057FF42-8D72-2248-88E3-99D3013EF93E}" srcOrd="0" destOrd="0" presId="urn:microsoft.com/office/officeart/2008/layout/LinedList"/>
    <dgm:cxn modelId="{34FA7A25-F384-46DE-B5AB-9BCE14FA92BB}" srcId="{A2578BEF-A2D7-444E-A00E-3B93C5F6FB91}" destId="{1E8F3EA3-EBFC-4730-AEA9-1F3D1C545393}" srcOrd="2" destOrd="0" parTransId="{BF143EF8-FDC7-49C9-A32D-7E4BE74D0CEB}" sibTransId="{1CDD0EED-077A-42B9-8B32-020B65F58E32}"/>
    <dgm:cxn modelId="{58EC092E-379E-44FA-BC3F-9D34F5AE7F62}" srcId="{A2578BEF-A2D7-444E-A00E-3B93C5F6FB91}" destId="{9861CB32-2519-4A76-958E-2F7551CC27D4}" srcOrd="1" destOrd="0" parTransId="{B94BB547-D8AA-4A5B-917F-DDA7EE91BF94}" sibTransId="{BADA21A4-3B65-4489-B018-6F40F07ADE96}"/>
    <dgm:cxn modelId="{CF3A0E66-0B83-4FA9-921E-596FD802C900}" srcId="{A2578BEF-A2D7-444E-A00E-3B93C5F6FB91}" destId="{4690D4F5-8960-476E-9940-C40C980ADD53}" srcOrd="5" destOrd="0" parTransId="{2FDE5F89-86E3-45E5-9B2F-913287FD1CB3}" sibTransId="{309F7CF0-8EEB-4654-BDB3-58593B9767D7}"/>
    <dgm:cxn modelId="{734FDA66-9152-F842-9C61-A59AADA78060}" type="presOf" srcId="{4690D4F5-8960-476E-9940-C40C980ADD53}" destId="{E18C0F48-A3A1-D649-8D95-D31AFFD5CAA8}" srcOrd="0" destOrd="0" presId="urn:microsoft.com/office/officeart/2008/layout/LinedList"/>
    <dgm:cxn modelId="{29DCDF7C-C207-6C4B-8C61-A8395302A0C1}" type="presOf" srcId="{1E8F3EA3-EBFC-4730-AEA9-1F3D1C545393}" destId="{AD730A35-D2D9-7343-B81C-EFF947952613}" srcOrd="0" destOrd="0" presId="urn:microsoft.com/office/officeart/2008/layout/LinedList"/>
    <dgm:cxn modelId="{395E107E-785F-49E0-A652-E52485279161}" srcId="{A2578BEF-A2D7-444E-A00E-3B93C5F6FB91}" destId="{C74E843B-C082-4C80-8F27-648553B49FC6}" srcOrd="0" destOrd="0" parTransId="{4145D84C-C33D-4BEA-A84C-04D58ECDB34E}" sibTransId="{2B7EE0F5-1E1D-4FBB-BE6E-DE8E0F8CB902}"/>
    <dgm:cxn modelId="{B3E9BA91-43A6-B141-B452-E10D35819BE1}" type="presOf" srcId="{C74E843B-C082-4C80-8F27-648553B49FC6}" destId="{F5F496B1-184F-1C4D-8C73-1802D5FDF18F}" srcOrd="0" destOrd="0" presId="urn:microsoft.com/office/officeart/2008/layout/LinedList"/>
    <dgm:cxn modelId="{6D8F5398-54BC-8E46-8173-10D108990DC2}" type="presOf" srcId="{5C7957C1-CDDA-4686-9837-2C6A3EFCED31}" destId="{BBAA24B0-5FDE-224F-8B04-2C2F3267E6AE}" srcOrd="0" destOrd="0" presId="urn:microsoft.com/office/officeart/2008/layout/LinedList"/>
    <dgm:cxn modelId="{2D9E13AB-157D-468F-9C88-D2EB63109F1B}" srcId="{A2578BEF-A2D7-444E-A00E-3B93C5F6FB91}" destId="{CEC50897-AB99-4AC2-956D-346FC76C20DD}" srcOrd="6" destOrd="0" parTransId="{B489D84B-D02D-4893-A74A-F72FDBAC23A6}" sibTransId="{D0EA2E34-3932-4E71-B843-F3E6DB86C70A}"/>
    <dgm:cxn modelId="{BD30C4BE-9B47-D64B-9B36-408DD332B9F7}" type="presOf" srcId="{CEC50897-AB99-4AC2-956D-346FC76C20DD}" destId="{D0B12923-8634-5647-8EA0-F2D9C0E5904C}" srcOrd="0" destOrd="0" presId="urn:microsoft.com/office/officeart/2008/layout/LinedList"/>
    <dgm:cxn modelId="{22CFE2D0-26C8-7D4E-B6BE-795FF126374B}" type="presOf" srcId="{429C00FD-0EB7-4A42-87F8-33CC588DA595}" destId="{32D339DA-E216-8E40-9DE8-DDB60B3B18F1}" srcOrd="0" destOrd="0" presId="urn:microsoft.com/office/officeart/2008/layout/LinedList"/>
    <dgm:cxn modelId="{F5E6D0EB-D62E-41B6-8A83-A0D65BD0B3A7}" srcId="{A2578BEF-A2D7-444E-A00E-3B93C5F6FB91}" destId="{429C00FD-0EB7-4A42-87F8-33CC588DA595}" srcOrd="4" destOrd="0" parTransId="{1AFDB703-6E5D-4F8F-9CB4-CAD46A9ED316}" sibTransId="{C0C5985A-F7B6-49BB-BA6B-9CD7E53742A8}"/>
    <dgm:cxn modelId="{DA1EE3F6-EF9A-9342-8A94-47C7E5C1F492}" type="presOf" srcId="{9861CB32-2519-4A76-958E-2F7551CC27D4}" destId="{7146F129-21B6-514E-94EA-F560AA5F47AB}" srcOrd="0" destOrd="0" presId="urn:microsoft.com/office/officeart/2008/layout/LinedList"/>
    <dgm:cxn modelId="{E5F693D1-20CB-C24C-823E-58129618F05A}" type="presParOf" srcId="{D057FF42-8D72-2248-88E3-99D3013EF93E}" destId="{F3D2D065-7ECF-D946-AA71-278ECEAC650F}" srcOrd="0" destOrd="0" presId="urn:microsoft.com/office/officeart/2008/layout/LinedList"/>
    <dgm:cxn modelId="{E13DAFFF-91B2-584C-8AF3-27C10C934863}" type="presParOf" srcId="{D057FF42-8D72-2248-88E3-99D3013EF93E}" destId="{381A896F-9509-1F47-9CE2-2C9BE2BD8C16}" srcOrd="1" destOrd="0" presId="urn:microsoft.com/office/officeart/2008/layout/LinedList"/>
    <dgm:cxn modelId="{42182CF8-4CA5-5C42-8594-8A420E1EA153}" type="presParOf" srcId="{381A896F-9509-1F47-9CE2-2C9BE2BD8C16}" destId="{F5F496B1-184F-1C4D-8C73-1802D5FDF18F}" srcOrd="0" destOrd="0" presId="urn:microsoft.com/office/officeart/2008/layout/LinedList"/>
    <dgm:cxn modelId="{DAD6A504-2797-9749-BD9E-1D04E1789A6F}" type="presParOf" srcId="{381A896F-9509-1F47-9CE2-2C9BE2BD8C16}" destId="{655193FB-B1C2-5A4D-8946-1C86121684DE}" srcOrd="1" destOrd="0" presId="urn:microsoft.com/office/officeart/2008/layout/LinedList"/>
    <dgm:cxn modelId="{976E796F-552F-7346-96B4-32D0A397CB68}" type="presParOf" srcId="{D057FF42-8D72-2248-88E3-99D3013EF93E}" destId="{867A7593-DEBE-8144-A043-CC2C517A3B41}" srcOrd="2" destOrd="0" presId="urn:microsoft.com/office/officeart/2008/layout/LinedList"/>
    <dgm:cxn modelId="{2BBCC635-423F-A349-8F1C-877A56F103E7}" type="presParOf" srcId="{D057FF42-8D72-2248-88E3-99D3013EF93E}" destId="{C77DD21E-A5B6-2943-B7BC-994C30BC8092}" srcOrd="3" destOrd="0" presId="urn:microsoft.com/office/officeart/2008/layout/LinedList"/>
    <dgm:cxn modelId="{2BCCF083-A364-6C46-A0BD-7156633FB2A8}" type="presParOf" srcId="{C77DD21E-A5B6-2943-B7BC-994C30BC8092}" destId="{7146F129-21B6-514E-94EA-F560AA5F47AB}" srcOrd="0" destOrd="0" presId="urn:microsoft.com/office/officeart/2008/layout/LinedList"/>
    <dgm:cxn modelId="{B75909E2-12FD-7448-8DA1-2C189CA6B304}" type="presParOf" srcId="{C77DD21E-A5B6-2943-B7BC-994C30BC8092}" destId="{594698DD-68E5-9E43-9DF7-55335C9F2405}" srcOrd="1" destOrd="0" presId="urn:microsoft.com/office/officeart/2008/layout/LinedList"/>
    <dgm:cxn modelId="{B32509AD-1440-5C4D-8326-1D3F6BBA3E1A}" type="presParOf" srcId="{D057FF42-8D72-2248-88E3-99D3013EF93E}" destId="{01EADBDC-6CC4-8E4E-B863-7BC82C69AD91}" srcOrd="4" destOrd="0" presId="urn:microsoft.com/office/officeart/2008/layout/LinedList"/>
    <dgm:cxn modelId="{2DEBFE3B-BA5F-F54E-A308-3352F797168B}" type="presParOf" srcId="{D057FF42-8D72-2248-88E3-99D3013EF93E}" destId="{EB87945E-37A8-F240-9E4D-AB09CF185F5E}" srcOrd="5" destOrd="0" presId="urn:microsoft.com/office/officeart/2008/layout/LinedList"/>
    <dgm:cxn modelId="{71F994CC-D9DC-4E49-A14C-5951D9373B9F}" type="presParOf" srcId="{EB87945E-37A8-F240-9E4D-AB09CF185F5E}" destId="{AD730A35-D2D9-7343-B81C-EFF947952613}" srcOrd="0" destOrd="0" presId="urn:microsoft.com/office/officeart/2008/layout/LinedList"/>
    <dgm:cxn modelId="{A1C56277-7C24-AC47-A4F7-B53A5F0AFA9F}" type="presParOf" srcId="{EB87945E-37A8-F240-9E4D-AB09CF185F5E}" destId="{760FF5F5-ECAE-BD4B-A3B5-CC9F69769432}" srcOrd="1" destOrd="0" presId="urn:microsoft.com/office/officeart/2008/layout/LinedList"/>
    <dgm:cxn modelId="{14F82A4E-E749-0E4C-883A-88BF961F687F}" type="presParOf" srcId="{D057FF42-8D72-2248-88E3-99D3013EF93E}" destId="{2DF4879B-9282-6449-A755-1F49E71AF048}" srcOrd="6" destOrd="0" presId="urn:microsoft.com/office/officeart/2008/layout/LinedList"/>
    <dgm:cxn modelId="{0E642275-1631-7740-9C43-5476EDBC86C0}" type="presParOf" srcId="{D057FF42-8D72-2248-88E3-99D3013EF93E}" destId="{48C00312-58A3-9F45-8CDE-F681E000263E}" srcOrd="7" destOrd="0" presId="urn:microsoft.com/office/officeart/2008/layout/LinedList"/>
    <dgm:cxn modelId="{ECE420ED-F930-2B46-89EE-90F801D8E46A}" type="presParOf" srcId="{48C00312-58A3-9F45-8CDE-F681E000263E}" destId="{BBAA24B0-5FDE-224F-8B04-2C2F3267E6AE}" srcOrd="0" destOrd="0" presId="urn:microsoft.com/office/officeart/2008/layout/LinedList"/>
    <dgm:cxn modelId="{66A9C134-C41F-8046-B3EF-E7CF177B5881}" type="presParOf" srcId="{48C00312-58A3-9F45-8CDE-F681E000263E}" destId="{6C39A7F7-E170-2B49-A4C8-D3FE56B8A4BF}" srcOrd="1" destOrd="0" presId="urn:microsoft.com/office/officeart/2008/layout/LinedList"/>
    <dgm:cxn modelId="{9960FD40-DBC2-2442-83AB-207AA600BFBD}" type="presParOf" srcId="{D057FF42-8D72-2248-88E3-99D3013EF93E}" destId="{AC98C956-3560-C840-97DE-0289A6501A01}" srcOrd="8" destOrd="0" presId="urn:microsoft.com/office/officeart/2008/layout/LinedList"/>
    <dgm:cxn modelId="{5F6887FA-7717-FF41-B419-6EB63C12BB80}" type="presParOf" srcId="{D057FF42-8D72-2248-88E3-99D3013EF93E}" destId="{67EDF5D7-FE37-7141-AA6C-5DEF8536DA8D}" srcOrd="9" destOrd="0" presId="urn:microsoft.com/office/officeart/2008/layout/LinedList"/>
    <dgm:cxn modelId="{87DEA956-6E79-E244-A31A-6F9AA32DC907}" type="presParOf" srcId="{67EDF5D7-FE37-7141-AA6C-5DEF8536DA8D}" destId="{32D339DA-E216-8E40-9DE8-DDB60B3B18F1}" srcOrd="0" destOrd="0" presId="urn:microsoft.com/office/officeart/2008/layout/LinedList"/>
    <dgm:cxn modelId="{97EFAC56-BDC3-EC49-B56A-91AE1119CF84}" type="presParOf" srcId="{67EDF5D7-FE37-7141-AA6C-5DEF8536DA8D}" destId="{B8E9C596-C3DF-234F-9899-FD397A0B7931}" srcOrd="1" destOrd="0" presId="urn:microsoft.com/office/officeart/2008/layout/LinedList"/>
    <dgm:cxn modelId="{30BB6AC5-8BB3-8440-9121-156289FA6E57}" type="presParOf" srcId="{D057FF42-8D72-2248-88E3-99D3013EF93E}" destId="{42FC4317-7F76-2644-A762-4420F317D0EB}" srcOrd="10" destOrd="0" presId="urn:microsoft.com/office/officeart/2008/layout/LinedList"/>
    <dgm:cxn modelId="{DA22B8E8-5A57-A64A-8A58-5413A1174301}" type="presParOf" srcId="{D057FF42-8D72-2248-88E3-99D3013EF93E}" destId="{759D67B5-67CA-3B42-A346-8FC71C9006C6}" srcOrd="11" destOrd="0" presId="urn:microsoft.com/office/officeart/2008/layout/LinedList"/>
    <dgm:cxn modelId="{F4C5099C-8577-2946-AD44-CEEDF00E94CB}" type="presParOf" srcId="{759D67B5-67CA-3B42-A346-8FC71C9006C6}" destId="{E18C0F48-A3A1-D649-8D95-D31AFFD5CAA8}" srcOrd="0" destOrd="0" presId="urn:microsoft.com/office/officeart/2008/layout/LinedList"/>
    <dgm:cxn modelId="{2909A40F-BAD2-424C-ADED-9936641029EC}" type="presParOf" srcId="{759D67B5-67CA-3B42-A346-8FC71C9006C6}" destId="{B4E41A76-6D13-624D-9490-5B2D0AEF58E1}" srcOrd="1" destOrd="0" presId="urn:microsoft.com/office/officeart/2008/layout/LinedList"/>
    <dgm:cxn modelId="{8B45394E-99C1-3347-A0C8-0CB0FA32A0DB}" type="presParOf" srcId="{D057FF42-8D72-2248-88E3-99D3013EF93E}" destId="{BE6B221E-B995-0B4E-87B1-0DA79B124C49}" srcOrd="12" destOrd="0" presId="urn:microsoft.com/office/officeart/2008/layout/LinedList"/>
    <dgm:cxn modelId="{16E693F0-7970-5F45-9894-0A3F7303B1BD}" type="presParOf" srcId="{D057FF42-8D72-2248-88E3-99D3013EF93E}" destId="{C31E4CFD-D7FC-A545-9AB8-F5FD6DF69F88}" srcOrd="13" destOrd="0" presId="urn:microsoft.com/office/officeart/2008/layout/LinedList"/>
    <dgm:cxn modelId="{76A94F0A-2DF9-324F-9A24-B221620357A0}" type="presParOf" srcId="{C31E4CFD-D7FC-A545-9AB8-F5FD6DF69F88}" destId="{D0B12923-8634-5647-8EA0-F2D9C0E5904C}" srcOrd="0" destOrd="0" presId="urn:microsoft.com/office/officeart/2008/layout/LinedList"/>
    <dgm:cxn modelId="{592F204C-E978-0346-B075-207406374435}" type="presParOf" srcId="{C31E4CFD-D7FC-A545-9AB8-F5FD6DF69F88}" destId="{E261FB4E-BC98-CA40-806B-F5E444EEDE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9F5EB-CB05-47C7-821F-A269744988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228F4F-9027-43AF-8A7D-4F9700119F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u="sng">
              <a:solidFill>
                <a:srgbClr val="00B0F0"/>
              </a:solidFill>
            </a:rPr>
            <a:t>FIRST PARTY </a:t>
          </a:r>
          <a:br>
            <a:rPr lang="en-US" sz="2800" u="sng"/>
          </a:br>
          <a:r>
            <a:rPr lang="en-US" sz="2800"/>
            <a:t>GITHUB, ECHART, BULMA, GITKRAKEN </a:t>
          </a:r>
          <a:endParaRPr lang="en-US" sz="2800" dirty="0"/>
        </a:p>
      </dgm:t>
    </dgm:pt>
    <dgm:pt modelId="{EF5ACE14-EB99-4F20-9948-1DD17CE77BBD}" type="parTrans" cxnId="{678D5CD4-A6E7-420E-A594-B91D28D860D3}">
      <dgm:prSet/>
      <dgm:spPr/>
      <dgm:t>
        <a:bodyPr/>
        <a:lstStyle/>
        <a:p>
          <a:endParaRPr lang="en-US"/>
        </a:p>
      </dgm:t>
    </dgm:pt>
    <dgm:pt modelId="{D16E4F30-A43A-457E-BC7C-48E03D373F96}" type="sibTrans" cxnId="{678D5CD4-A6E7-420E-A594-B91D28D860D3}">
      <dgm:prSet/>
      <dgm:spPr/>
      <dgm:t>
        <a:bodyPr/>
        <a:lstStyle/>
        <a:p>
          <a:endParaRPr lang="en-US"/>
        </a:p>
      </dgm:t>
    </dgm:pt>
    <dgm:pt modelId="{A51C5EBA-F6AC-482E-8D15-BE9EE05D9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solidFill>
                <a:srgbClr val="00B0F0"/>
              </a:solidFill>
            </a:rPr>
            <a:t>THIRD PARTY</a:t>
          </a:r>
          <a:br>
            <a:rPr lang="en-US" u="sng"/>
          </a:br>
          <a:r>
            <a:rPr lang="en-US"/>
            <a:t>ALPHAVANTAGE,  IEXCLOUD, FINNHUB, WORLD TRADING, YAHOO FINANCE, COVID-19API</a:t>
          </a:r>
          <a:endParaRPr lang="en-US" dirty="0"/>
        </a:p>
      </dgm:t>
    </dgm:pt>
    <dgm:pt modelId="{3E129E3A-FAEF-4BBF-AF13-D84577695895}" type="parTrans" cxnId="{5C1C5A25-C063-493A-A3D9-760C256C3C81}">
      <dgm:prSet/>
      <dgm:spPr/>
      <dgm:t>
        <a:bodyPr/>
        <a:lstStyle/>
        <a:p>
          <a:endParaRPr lang="en-US"/>
        </a:p>
      </dgm:t>
    </dgm:pt>
    <dgm:pt modelId="{77A5B755-A81E-48DE-B143-EBB5DEFF6175}" type="sibTrans" cxnId="{5C1C5A25-C063-493A-A3D9-760C256C3C81}">
      <dgm:prSet/>
      <dgm:spPr/>
      <dgm:t>
        <a:bodyPr/>
        <a:lstStyle/>
        <a:p>
          <a:endParaRPr lang="en-US"/>
        </a:p>
      </dgm:t>
    </dgm:pt>
    <dgm:pt modelId="{F0A9B2B9-28E4-47D7-BC3A-2276F7654A69}" type="pres">
      <dgm:prSet presAssocID="{F129F5EB-CB05-47C7-821F-A269744988E0}" presName="root" presStyleCnt="0">
        <dgm:presLayoutVars>
          <dgm:dir/>
          <dgm:resizeHandles val="exact"/>
        </dgm:presLayoutVars>
      </dgm:prSet>
      <dgm:spPr/>
    </dgm:pt>
    <dgm:pt modelId="{65E7F373-364D-4E05-BDF4-F8AB816C9F7D}" type="pres">
      <dgm:prSet presAssocID="{05228F4F-9027-43AF-8A7D-4F9700119FF0}" presName="compNode" presStyleCnt="0"/>
      <dgm:spPr/>
    </dgm:pt>
    <dgm:pt modelId="{8367ABDE-A745-4378-B082-F2BD8C6F2821}" type="pres">
      <dgm:prSet presAssocID="{05228F4F-9027-43AF-8A7D-4F9700119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C8A4455-E351-488A-B61C-BE17BAF06CAC}" type="pres">
      <dgm:prSet presAssocID="{05228F4F-9027-43AF-8A7D-4F9700119FF0}" presName="spaceRect" presStyleCnt="0"/>
      <dgm:spPr/>
    </dgm:pt>
    <dgm:pt modelId="{73EB79CD-6AD7-4D19-9710-1746F5897B04}" type="pres">
      <dgm:prSet presAssocID="{05228F4F-9027-43AF-8A7D-4F9700119FF0}" presName="textRect" presStyleLbl="revTx" presStyleIdx="0" presStyleCnt="2" custScaleX="113642">
        <dgm:presLayoutVars>
          <dgm:chMax val="1"/>
          <dgm:chPref val="1"/>
        </dgm:presLayoutVars>
      </dgm:prSet>
      <dgm:spPr/>
    </dgm:pt>
    <dgm:pt modelId="{A0833E47-E884-4702-8BC3-B0B65831D9EE}" type="pres">
      <dgm:prSet presAssocID="{D16E4F30-A43A-457E-BC7C-48E03D373F96}" presName="sibTrans" presStyleCnt="0"/>
      <dgm:spPr/>
    </dgm:pt>
    <dgm:pt modelId="{F007054B-C56A-4FFD-AF42-F2E849D2F1B1}" type="pres">
      <dgm:prSet presAssocID="{A51C5EBA-F6AC-482E-8D15-BE9EE05D90B9}" presName="compNode" presStyleCnt="0"/>
      <dgm:spPr/>
    </dgm:pt>
    <dgm:pt modelId="{D10E62C0-B445-4079-B220-7DD67A9628EC}" type="pres">
      <dgm:prSet presAssocID="{A51C5EBA-F6AC-482E-8D15-BE9EE05D90B9}" presName="iconRect" presStyleLbl="node1" presStyleIdx="1" presStyleCnt="2" custLinFactNeighborX="-577" custLinFactNeighborY="92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D19DDF4-4B18-41D5-A716-69DF8B52FE36}" type="pres">
      <dgm:prSet presAssocID="{A51C5EBA-F6AC-482E-8D15-BE9EE05D90B9}" presName="spaceRect" presStyleCnt="0"/>
      <dgm:spPr/>
    </dgm:pt>
    <dgm:pt modelId="{D9EAD7D5-B4A5-40F5-9EED-115093CB67A4}" type="pres">
      <dgm:prSet presAssocID="{A51C5EBA-F6AC-482E-8D15-BE9EE05D90B9}" presName="textRect" presStyleLbl="revTx" presStyleIdx="1" presStyleCnt="2" custScaleX="144766" custScaleY="139548" custLinFactNeighborX="-260" custLinFactNeighborY="18042">
        <dgm:presLayoutVars>
          <dgm:chMax val="1"/>
          <dgm:chPref val="1"/>
        </dgm:presLayoutVars>
      </dgm:prSet>
      <dgm:spPr/>
    </dgm:pt>
  </dgm:ptLst>
  <dgm:cxnLst>
    <dgm:cxn modelId="{5C1C5A25-C063-493A-A3D9-760C256C3C81}" srcId="{F129F5EB-CB05-47C7-821F-A269744988E0}" destId="{A51C5EBA-F6AC-482E-8D15-BE9EE05D90B9}" srcOrd="1" destOrd="0" parTransId="{3E129E3A-FAEF-4BBF-AF13-D84577695895}" sibTransId="{77A5B755-A81E-48DE-B143-EBB5DEFF6175}"/>
    <dgm:cxn modelId="{77C9C7D0-622F-6D49-9436-64FD055E8F94}" type="presOf" srcId="{F129F5EB-CB05-47C7-821F-A269744988E0}" destId="{F0A9B2B9-28E4-47D7-BC3A-2276F7654A69}" srcOrd="0" destOrd="0" presId="urn:microsoft.com/office/officeart/2018/2/layout/IconLabelList"/>
    <dgm:cxn modelId="{678D5CD4-A6E7-420E-A594-B91D28D860D3}" srcId="{F129F5EB-CB05-47C7-821F-A269744988E0}" destId="{05228F4F-9027-43AF-8A7D-4F9700119FF0}" srcOrd="0" destOrd="0" parTransId="{EF5ACE14-EB99-4F20-9948-1DD17CE77BBD}" sibTransId="{D16E4F30-A43A-457E-BC7C-48E03D373F96}"/>
    <dgm:cxn modelId="{886B6BEC-1CA4-8F48-B46B-C28A685DF38F}" type="presOf" srcId="{05228F4F-9027-43AF-8A7D-4F9700119FF0}" destId="{73EB79CD-6AD7-4D19-9710-1746F5897B04}" srcOrd="0" destOrd="0" presId="urn:microsoft.com/office/officeart/2018/2/layout/IconLabelList"/>
    <dgm:cxn modelId="{C30231F2-6B79-A34B-9462-6973D208AF29}" type="presOf" srcId="{A51C5EBA-F6AC-482E-8D15-BE9EE05D90B9}" destId="{D9EAD7D5-B4A5-40F5-9EED-115093CB67A4}" srcOrd="0" destOrd="0" presId="urn:microsoft.com/office/officeart/2018/2/layout/IconLabelList"/>
    <dgm:cxn modelId="{B3E50414-6E66-A74A-BCB8-44B59E3B7E7D}" type="presParOf" srcId="{F0A9B2B9-28E4-47D7-BC3A-2276F7654A69}" destId="{65E7F373-364D-4E05-BDF4-F8AB816C9F7D}" srcOrd="0" destOrd="0" presId="urn:microsoft.com/office/officeart/2018/2/layout/IconLabelList"/>
    <dgm:cxn modelId="{BB5723DF-67FA-1645-8F9A-9EF846B19F82}" type="presParOf" srcId="{65E7F373-364D-4E05-BDF4-F8AB816C9F7D}" destId="{8367ABDE-A745-4378-B082-F2BD8C6F2821}" srcOrd="0" destOrd="0" presId="urn:microsoft.com/office/officeart/2018/2/layout/IconLabelList"/>
    <dgm:cxn modelId="{2B3D2D06-4F7C-624D-8D49-621F39CED02B}" type="presParOf" srcId="{65E7F373-364D-4E05-BDF4-F8AB816C9F7D}" destId="{BC8A4455-E351-488A-B61C-BE17BAF06CAC}" srcOrd="1" destOrd="0" presId="urn:microsoft.com/office/officeart/2018/2/layout/IconLabelList"/>
    <dgm:cxn modelId="{6B5509E5-48C0-E24F-96D2-1E50ED40AE27}" type="presParOf" srcId="{65E7F373-364D-4E05-BDF4-F8AB816C9F7D}" destId="{73EB79CD-6AD7-4D19-9710-1746F5897B04}" srcOrd="2" destOrd="0" presId="urn:microsoft.com/office/officeart/2018/2/layout/IconLabelList"/>
    <dgm:cxn modelId="{21D6E2B5-309A-2D45-A7AC-60D60D3B8791}" type="presParOf" srcId="{F0A9B2B9-28E4-47D7-BC3A-2276F7654A69}" destId="{A0833E47-E884-4702-8BC3-B0B65831D9EE}" srcOrd="1" destOrd="0" presId="urn:microsoft.com/office/officeart/2018/2/layout/IconLabelList"/>
    <dgm:cxn modelId="{2F98517D-62E5-F343-84C3-8ACBE38B59AC}" type="presParOf" srcId="{F0A9B2B9-28E4-47D7-BC3A-2276F7654A69}" destId="{F007054B-C56A-4FFD-AF42-F2E849D2F1B1}" srcOrd="2" destOrd="0" presId="urn:microsoft.com/office/officeart/2018/2/layout/IconLabelList"/>
    <dgm:cxn modelId="{DAD8AED8-1EB8-0743-AE4C-C16A462AF998}" type="presParOf" srcId="{F007054B-C56A-4FFD-AF42-F2E849D2F1B1}" destId="{D10E62C0-B445-4079-B220-7DD67A9628EC}" srcOrd="0" destOrd="0" presId="urn:microsoft.com/office/officeart/2018/2/layout/IconLabelList"/>
    <dgm:cxn modelId="{1CE949C5-5D71-E043-9DBA-AF63CC45BD72}" type="presParOf" srcId="{F007054B-C56A-4FFD-AF42-F2E849D2F1B1}" destId="{AD19DDF4-4B18-41D5-A716-69DF8B52FE36}" srcOrd="1" destOrd="0" presId="urn:microsoft.com/office/officeart/2018/2/layout/IconLabelList"/>
    <dgm:cxn modelId="{C2C7D4A9-8D99-C545-B4E2-810682FBBC3C}" type="presParOf" srcId="{F007054B-C56A-4FFD-AF42-F2E849D2F1B1}" destId="{D9EAD7D5-B4A5-40F5-9EED-115093CB67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4DAF89-7296-42F3-8F05-3E5ABE1898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36FF19-F9E0-435C-BDBA-619CFE96C310}">
      <dgm:prSet custT="1"/>
      <dgm:spPr/>
      <dgm:t>
        <a:bodyPr/>
        <a:lstStyle/>
        <a:p>
          <a:r>
            <a:rPr lang="en-AU" sz="2800" dirty="0"/>
            <a:t>Website</a:t>
          </a:r>
          <a:br>
            <a:rPr lang="en-AU" sz="1400" dirty="0"/>
          </a:br>
          <a:r>
            <a:rPr lang="en-AU" sz="1800" dirty="0">
              <a:solidFill>
                <a:srgbClr val="00B0F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https://maxtsimpson.github.io/coronaCrash/index</a:t>
          </a:r>
          <a:endParaRPr lang="en-US" sz="1800" dirty="0">
            <a:solidFill>
              <a:srgbClr val="00B0F0"/>
            </a:solidFill>
          </a:endParaRPr>
        </a:p>
      </dgm:t>
    </dgm:pt>
    <dgm:pt modelId="{25EEC812-0C19-4239-AA65-3C8E8200D119}" type="parTrans" cxnId="{190E975A-088D-44AE-AC24-C7882E387CB3}">
      <dgm:prSet/>
      <dgm:spPr/>
      <dgm:t>
        <a:bodyPr/>
        <a:lstStyle/>
        <a:p>
          <a:endParaRPr lang="en-US"/>
        </a:p>
      </dgm:t>
    </dgm:pt>
    <dgm:pt modelId="{271C4987-80EE-43EB-9429-198974A4C190}" type="sibTrans" cxnId="{190E975A-088D-44AE-AC24-C7882E387CB3}">
      <dgm:prSet/>
      <dgm:spPr/>
      <dgm:t>
        <a:bodyPr/>
        <a:lstStyle/>
        <a:p>
          <a:endParaRPr lang="en-US"/>
        </a:p>
      </dgm:t>
    </dgm:pt>
    <dgm:pt modelId="{68678B47-E2B7-45F3-85F1-BD90E9A71941}">
      <dgm:prSet custT="1"/>
      <dgm:spPr/>
      <dgm:t>
        <a:bodyPr/>
        <a:lstStyle/>
        <a:p>
          <a:r>
            <a:rPr lang="en-AU" sz="2800" dirty="0"/>
            <a:t>Repository</a:t>
          </a:r>
          <a:br>
            <a:rPr lang="en-AU" sz="1400" dirty="0"/>
          </a:br>
          <a:r>
            <a:rPr lang="en-AU" sz="1800" dirty="0">
              <a:solidFill>
                <a:srgbClr val="00B0F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https://github.com/maxtsimpson/coronaCrash</a:t>
          </a:r>
          <a:endParaRPr lang="en-US" sz="1800" dirty="0">
            <a:solidFill>
              <a:srgbClr val="00B0F0"/>
            </a:solidFill>
          </a:endParaRPr>
        </a:p>
      </dgm:t>
    </dgm:pt>
    <dgm:pt modelId="{B30EAD2F-0442-457A-8CD0-D62C45219FB6}" type="parTrans" cxnId="{3EFB5146-338F-4000-9063-D0AA58BF7964}">
      <dgm:prSet/>
      <dgm:spPr/>
      <dgm:t>
        <a:bodyPr/>
        <a:lstStyle/>
        <a:p>
          <a:endParaRPr lang="en-US"/>
        </a:p>
      </dgm:t>
    </dgm:pt>
    <dgm:pt modelId="{EE95971C-D5F1-4560-B80A-6586B85415D8}" type="sibTrans" cxnId="{3EFB5146-338F-4000-9063-D0AA58BF7964}">
      <dgm:prSet/>
      <dgm:spPr/>
      <dgm:t>
        <a:bodyPr/>
        <a:lstStyle/>
        <a:p>
          <a:endParaRPr lang="en-US"/>
        </a:p>
      </dgm:t>
    </dgm:pt>
    <dgm:pt modelId="{B8A0EFB4-3DA5-4638-B0EE-736231F31B66}" type="pres">
      <dgm:prSet presAssocID="{C44DAF89-7296-42F3-8F05-3E5ABE189890}" presName="root" presStyleCnt="0">
        <dgm:presLayoutVars>
          <dgm:dir/>
          <dgm:resizeHandles val="exact"/>
        </dgm:presLayoutVars>
      </dgm:prSet>
      <dgm:spPr/>
    </dgm:pt>
    <dgm:pt modelId="{5A4A78FF-ABC4-4799-AF83-64851B0E885A}" type="pres">
      <dgm:prSet presAssocID="{9D36FF19-F9E0-435C-BDBA-619CFE96C310}" presName="compNode" presStyleCnt="0"/>
      <dgm:spPr/>
    </dgm:pt>
    <dgm:pt modelId="{EC7D20AF-24AC-462B-864B-BBB4867AD52E}" type="pres">
      <dgm:prSet presAssocID="{9D36FF19-F9E0-435C-BDBA-619CFE96C310}" presName="bgRect" presStyleLbl="bgShp" presStyleIdx="0" presStyleCnt="2"/>
      <dgm:spPr/>
    </dgm:pt>
    <dgm:pt modelId="{00E30D60-EB3A-4CE9-897B-225977697109}" type="pres">
      <dgm:prSet presAssocID="{9D36FF19-F9E0-435C-BDBA-619CFE96C310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3E1639A-8BDC-456D-995A-EBFA881083D1}" type="pres">
      <dgm:prSet presAssocID="{9D36FF19-F9E0-435C-BDBA-619CFE96C310}" presName="spaceRect" presStyleCnt="0"/>
      <dgm:spPr/>
    </dgm:pt>
    <dgm:pt modelId="{0FCA7728-FA47-4758-8A8B-330270BE0B32}" type="pres">
      <dgm:prSet presAssocID="{9D36FF19-F9E0-435C-BDBA-619CFE96C310}" presName="parTx" presStyleLbl="revTx" presStyleIdx="0" presStyleCnt="2" custScaleX="101577">
        <dgm:presLayoutVars>
          <dgm:chMax val="0"/>
          <dgm:chPref val="0"/>
        </dgm:presLayoutVars>
      </dgm:prSet>
      <dgm:spPr/>
    </dgm:pt>
    <dgm:pt modelId="{CC5C55BD-712C-41F3-9F7A-74975DF79015}" type="pres">
      <dgm:prSet presAssocID="{271C4987-80EE-43EB-9429-198974A4C190}" presName="sibTrans" presStyleCnt="0"/>
      <dgm:spPr/>
    </dgm:pt>
    <dgm:pt modelId="{08F87430-0A7D-48B6-8448-D0D28BA764FE}" type="pres">
      <dgm:prSet presAssocID="{68678B47-E2B7-45F3-85F1-BD90E9A71941}" presName="compNode" presStyleCnt="0"/>
      <dgm:spPr/>
    </dgm:pt>
    <dgm:pt modelId="{C19D2A85-F718-40E8-B408-837F5C819BC5}" type="pres">
      <dgm:prSet presAssocID="{68678B47-E2B7-45F3-85F1-BD90E9A71941}" presName="bgRect" presStyleLbl="bgShp" presStyleIdx="1" presStyleCnt="2" custLinFactNeighborX="-567" custLinFactNeighborY="938"/>
      <dgm:spPr/>
    </dgm:pt>
    <dgm:pt modelId="{983A30F9-9A2D-4E11-8BCA-9F55C2EE4AF9}" type="pres">
      <dgm:prSet presAssocID="{68678B47-E2B7-45F3-85F1-BD90E9A7194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32E352-FD52-40D5-9612-4406DCEEE3CE}" type="pres">
      <dgm:prSet presAssocID="{68678B47-E2B7-45F3-85F1-BD90E9A71941}" presName="spaceRect" presStyleCnt="0"/>
      <dgm:spPr/>
    </dgm:pt>
    <dgm:pt modelId="{E0B9D529-0AAB-4BA4-8481-03F8F8ABD2E9}" type="pres">
      <dgm:prSet presAssocID="{68678B47-E2B7-45F3-85F1-BD90E9A71941}" presName="parTx" presStyleLbl="revTx" presStyleIdx="1" presStyleCnt="2" custScaleX="94421">
        <dgm:presLayoutVars>
          <dgm:chMax val="0"/>
          <dgm:chPref val="0"/>
        </dgm:presLayoutVars>
      </dgm:prSet>
      <dgm:spPr/>
    </dgm:pt>
  </dgm:ptLst>
  <dgm:cxnLst>
    <dgm:cxn modelId="{0A61093C-6B45-46BE-B16C-4900A8713976}" type="presOf" srcId="{68678B47-E2B7-45F3-85F1-BD90E9A71941}" destId="{E0B9D529-0AAB-4BA4-8481-03F8F8ABD2E9}" srcOrd="0" destOrd="0" presId="urn:microsoft.com/office/officeart/2018/2/layout/IconVerticalSolidList"/>
    <dgm:cxn modelId="{3EFB5146-338F-4000-9063-D0AA58BF7964}" srcId="{C44DAF89-7296-42F3-8F05-3E5ABE189890}" destId="{68678B47-E2B7-45F3-85F1-BD90E9A71941}" srcOrd="1" destOrd="0" parTransId="{B30EAD2F-0442-457A-8CD0-D62C45219FB6}" sibTransId="{EE95971C-D5F1-4560-B80A-6586B85415D8}"/>
    <dgm:cxn modelId="{190E975A-088D-44AE-AC24-C7882E387CB3}" srcId="{C44DAF89-7296-42F3-8F05-3E5ABE189890}" destId="{9D36FF19-F9E0-435C-BDBA-619CFE96C310}" srcOrd="0" destOrd="0" parTransId="{25EEC812-0C19-4239-AA65-3C8E8200D119}" sibTransId="{271C4987-80EE-43EB-9429-198974A4C190}"/>
    <dgm:cxn modelId="{3F9B287D-3720-4E23-A1C8-C415CD80A958}" type="presOf" srcId="{9D36FF19-F9E0-435C-BDBA-619CFE96C310}" destId="{0FCA7728-FA47-4758-8A8B-330270BE0B32}" srcOrd="0" destOrd="0" presId="urn:microsoft.com/office/officeart/2018/2/layout/IconVerticalSolidList"/>
    <dgm:cxn modelId="{F1D29EAC-6D0A-48FE-9ABC-9ABB08A110CC}" type="presOf" srcId="{C44DAF89-7296-42F3-8F05-3E5ABE189890}" destId="{B8A0EFB4-3DA5-4638-B0EE-736231F31B66}" srcOrd="0" destOrd="0" presId="urn:microsoft.com/office/officeart/2018/2/layout/IconVerticalSolidList"/>
    <dgm:cxn modelId="{A40AED57-F764-476D-B58C-65B1F032C224}" type="presParOf" srcId="{B8A0EFB4-3DA5-4638-B0EE-736231F31B66}" destId="{5A4A78FF-ABC4-4799-AF83-64851B0E885A}" srcOrd="0" destOrd="0" presId="urn:microsoft.com/office/officeart/2018/2/layout/IconVerticalSolidList"/>
    <dgm:cxn modelId="{1DE8F7D2-CC0A-4457-B8C3-DBF3A3D686FA}" type="presParOf" srcId="{5A4A78FF-ABC4-4799-AF83-64851B0E885A}" destId="{EC7D20AF-24AC-462B-864B-BBB4867AD52E}" srcOrd="0" destOrd="0" presId="urn:microsoft.com/office/officeart/2018/2/layout/IconVerticalSolidList"/>
    <dgm:cxn modelId="{23B09D91-BBFE-41C3-9578-86434D79612E}" type="presParOf" srcId="{5A4A78FF-ABC4-4799-AF83-64851B0E885A}" destId="{00E30D60-EB3A-4CE9-897B-225977697109}" srcOrd="1" destOrd="0" presId="urn:microsoft.com/office/officeart/2018/2/layout/IconVerticalSolidList"/>
    <dgm:cxn modelId="{D9D39CB8-6544-4E18-A87B-F75A9762DD29}" type="presParOf" srcId="{5A4A78FF-ABC4-4799-AF83-64851B0E885A}" destId="{23E1639A-8BDC-456D-995A-EBFA881083D1}" srcOrd="2" destOrd="0" presId="urn:microsoft.com/office/officeart/2018/2/layout/IconVerticalSolidList"/>
    <dgm:cxn modelId="{031C0AE2-6D3A-46C9-8A9F-58E6797AE466}" type="presParOf" srcId="{5A4A78FF-ABC4-4799-AF83-64851B0E885A}" destId="{0FCA7728-FA47-4758-8A8B-330270BE0B32}" srcOrd="3" destOrd="0" presId="urn:microsoft.com/office/officeart/2018/2/layout/IconVerticalSolidList"/>
    <dgm:cxn modelId="{3DAB1388-D39B-4D56-8372-1F48E8C960F3}" type="presParOf" srcId="{B8A0EFB4-3DA5-4638-B0EE-736231F31B66}" destId="{CC5C55BD-712C-41F3-9F7A-74975DF79015}" srcOrd="1" destOrd="0" presId="urn:microsoft.com/office/officeart/2018/2/layout/IconVerticalSolidList"/>
    <dgm:cxn modelId="{E38C4C78-24AE-47A3-AADC-E848F9287C16}" type="presParOf" srcId="{B8A0EFB4-3DA5-4638-B0EE-736231F31B66}" destId="{08F87430-0A7D-48B6-8448-D0D28BA764FE}" srcOrd="2" destOrd="0" presId="urn:microsoft.com/office/officeart/2018/2/layout/IconVerticalSolidList"/>
    <dgm:cxn modelId="{45B0E36B-F8A8-440F-B5D5-C637A465774F}" type="presParOf" srcId="{08F87430-0A7D-48B6-8448-D0D28BA764FE}" destId="{C19D2A85-F718-40E8-B408-837F5C819BC5}" srcOrd="0" destOrd="0" presId="urn:microsoft.com/office/officeart/2018/2/layout/IconVerticalSolidList"/>
    <dgm:cxn modelId="{CF524CD5-1D24-46F0-8B9D-62468FD80291}" type="presParOf" srcId="{08F87430-0A7D-48B6-8448-D0D28BA764FE}" destId="{983A30F9-9A2D-4E11-8BCA-9F55C2EE4AF9}" srcOrd="1" destOrd="0" presId="urn:microsoft.com/office/officeart/2018/2/layout/IconVerticalSolidList"/>
    <dgm:cxn modelId="{2EB1338D-05A2-440E-B794-BBBFC16D3A51}" type="presParOf" srcId="{08F87430-0A7D-48B6-8448-D0D28BA764FE}" destId="{7132E352-FD52-40D5-9612-4406DCEEE3CE}" srcOrd="2" destOrd="0" presId="urn:microsoft.com/office/officeart/2018/2/layout/IconVerticalSolidList"/>
    <dgm:cxn modelId="{03F0A34A-C006-46EC-9719-766566689AA9}" type="presParOf" srcId="{08F87430-0A7D-48B6-8448-D0D28BA764FE}" destId="{E0B9D529-0AAB-4BA4-8481-03F8F8ABD2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DE7E5-F70A-4B21-97E9-B1D7C3D0B9FD}">
      <dsp:nvSpPr>
        <dsp:cNvPr id="0" name=""/>
        <dsp:cNvSpPr/>
      </dsp:nvSpPr>
      <dsp:spPr>
        <a:xfrm>
          <a:off x="332378" y="590406"/>
          <a:ext cx="1029375" cy="1029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2F1CC-AEE5-44C3-A165-59CC9100502B}">
      <dsp:nvSpPr>
        <dsp:cNvPr id="0" name=""/>
        <dsp:cNvSpPr/>
      </dsp:nvSpPr>
      <dsp:spPr>
        <a:xfrm>
          <a:off x="551753" y="809781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30732-9AD7-434F-9524-E94EE7A1C81B}">
      <dsp:nvSpPr>
        <dsp:cNvPr id="0" name=""/>
        <dsp:cNvSpPr/>
      </dsp:nvSpPr>
      <dsp:spPr>
        <a:xfrm>
          <a:off x="3316" y="1940406"/>
          <a:ext cx="1687500" cy="89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Third Party APIs </a:t>
          </a:r>
          <a:endParaRPr lang="en-US" sz="2000" kern="1200" dirty="0"/>
        </a:p>
      </dsp:txBody>
      <dsp:txXfrm>
        <a:off x="3316" y="1940406"/>
        <a:ext cx="1687500" cy="891870"/>
      </dsp:txXfrm>
    </dsp:sp>
    <dsp:sp modelId="{65696DD7-BE13-4E30-B049-E9AA3DC5DBC5}">
      <dsp:nvSpPr>
        <dsp:cNvPr id="0" name=""/>
        <dsp:cNvSpPr/>
      </dsp:nvSpPr>
      <dsp:spPr>
        <a:xfrm>
          <a:off x="2315191" y="590406"/>
          <a:ext cx="1029375" cy="1029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621A-B8EB-4EAF-B7E7-E5DC5431D8FD}">
      <dsp:nvSpPr>
        <dsp:cNvPr id="0" name=""/>
        <dsp:cNvSpPr/>
      </dsp:nvSpPr>
      <dsp:spPr>
        <a:xfrm>
          <a:off x="2534566" y="809781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11BCB-CC2E-410E-B79D-4BEF249B47BD}">
      <dsp:nvSpPr>
        <dsp:cNvPr id="0" name=""/>
        <dsp:cNvSpPr/>
      </dsp:nvSpPr>
      <dsp:spPr>
        <a:xfrm>
          <a:off x="1986128" y="1940406"/>
          <a:ext cx="1687500" cy="89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CSS framework</a:t>
          </a:r>
          <a:br>
            <a:rPr lang="en-US" sz="2000" kern="1200"/>
          </a:br>
          <a:endParaRPr lang="en-US" sz="2000" kern="1200" dirty="0"/>
        </a:p>
      </dsp:txBody>
      <dsp:txXfrm>
        <a:off x="1986128" y="1940406"/>
        <a:ext cx="1687500" cy="891870"/>
      </dsp:txXfrm>
    </dsp:sp>
    <dsp:sp modelId="{32CE8F92-5B0A-4DA7-8664-603AE879B016}">
      <dsp:nvSpPr>
        <dsp:cNvPr id="0" name=""/>
        <dsp:cNvSpPr/>
      </dsp:nvSpPr>
      <dsp:spPr>
        <a:xfrm>
          <a:off x="4298004" y="590406"/>
          <a:ext cx="1029375" cy="1029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D0718-A83B-4CD1-8993-6F9D0DB9459E}">
      <dsp:nvSpPr>
        <dsp:cNvPr id="0" name=""/>
        <dsp:cNvSpPr/>
      </dsp:nvSpPr>
      <dsp:spPr>
        <a:xfrm>
          <a:off x="4517379" y="809781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FB65A-94A5-4AF9-B04E-6469E34B0111}">
      <dsp:nvSpPr>
        <dsp:cNvPr id="0" name=""/>
        <dsp:cNvSpPr/>
      </dsp:nvSpPr>
      <dsp:spPr>
        <a:xfrm>
          <a:off x="3968941" y="1940406"/>
          <a:ext cx="1687500" cy="89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Experience</a:t>
          </a:r>
        </a:p>
      </dsp:txBody>
      <dsp:txXfrm>
        <a:off x="3968941" y="1940406"/>
        <a:ext cx="1687500" cy="891870"/>
      </dsp:txXfrm>
    </dsp:sp>
    <dsp:sp modelId="{B36D0EA2-5528-40C6-9393-C03CA165A71D}">
      <dsp:nvSpPr>
        <dsp:cNvPr id="0" name=""/>
        <dsp:cNvSpPr/>
      </dsp:nvSpPr>
      <dsp:spPr>
        <a:xfrm>
          <a:off x="6280816" y="590406"/>
          <a:ext cx="1029375" cy="1029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6752-EF30-49F2-A6AE-D98706DE880B}">
      <dsp:nvSpPr>
        <dsp:cNvPr id="0" name=""/>
        <dsp:cNvSpPr/>
      </dsp:nvSpPr>
      <dsp:spPr>
        <a:xfrm>
          <a:off x="6500191" y="809781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B6FBD-419C-4622-82C9-4FE497699A9F}">
      <dsp:nvSpPr>
        <dsp:cNvPr id="0" name=""/>
        <dsp:cNvSpPr/>
      </dsp:nvSpPr>
      <dsp:spPr>
        <a:xfrm>
          <a:off x="5951754" y="1940406"/>
          <a:ext cx="1687500" cy="89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NEW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Challenge</a:t>
          </a:r>
        </a:p>
      </dsp:txBody>
      <dsp:txXfrm>
        <a:off x="5951754" y="1940406"/>
        <a:ext cx="1687500" cy="891870"/>
      </dsp:txXfrm>
    </dsp:sp>
    <dsp:sp modelId="{F8482CB2-0B31-4192-815A-8B879A32B600}">
      <dsp:nvSpPr>
        <dsp:cNvPr id="0" name=""/>
        <dsp:cNvSpPr/>
      </dsp:nvSpPr>
      <dsp:spPr>
        <a:xfrm>
          <a:off x="8263629" y="590406"/>
          <a:ext cx="1029375" cy="10293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25EA2-CB5B-40A1-8435-57D1B923DEA4}">
      <dsp:nvSpPr>
        <dsp:cNvPr id="0" name=""/>
        <dsp:cNvSpPr/>
      </dsp:nvSpPr>
      <dsp:spPr>
        <a:xfrm>
          <a:off x="8483004" y="809781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82F7C-E35A-47B0-9CA0-F9D1430588EC}">
      <dsp:nvSpPr>
        <dsp:cNvPr id="0" name=""/>
        <dsp:cNvSpPr/>
      </dsp:nvSpPr>
      <dsp:spPr>
        <a:xfrm>
          <a:off x="7934566" y="1940406"/>
          <a:ext cx="1687500" cy="89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Team-Work</a:t>
          </a:r>
        </a:p>
      </dsp:txBody>
      <dsp:txXfrm>
        <a:off x="7934566" y="1940406"/>
        <a:ext cx="1687500" cy="891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2D065-7ECF-D946-AA71-278ECEAC650F}">
      <dsp:nvSpPr>
        <dsp:cNvPr id="0" name=""/>
        <dsp:cNvSpPr/>
      </dsp:nvSpPr>
      <dsp:spPr>
        <a:xfrm>
          <a:off x="0" y="487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496B1-184F-1C4D-8C73-1802D5FDF18F}">
      <dsp:nvSpPr>
        <dsp:cNvPr id="0" name=""/>
        <dsp:cNvSpPr/>
      </dsp:nvSpPr>
      <dsp:spPr>
        <a:xfrm>
          <a:off x="0" y="487"/>
          <a:ext cx="9625383" cy="5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Given I am interested in the stock market</a:t>
          </a:r>
        </a:p>
      </dsp:txBody>
      <dsp:txXfrm>
        <a:off x="0" y="487"/>
        <a:ext cx="9625383" cy="569882"/>
      </dsp:txXfrm>
    </dsp:sp>
    <dsp:sp modelId="{867A7593-DEBE-8144-A043-CC2C517A3B41}">
      <dsp:nvSpPr>
        <dsp:cNvPr id="0" name=""/>
        <dsp:cNvSpPr/>
      </dsp:nvSpPr>
      <dsp:spPr>
        <a:xfrm>
          <a:off x="0" y="570370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406404"/>
                <a:satOff val="-3241"/>
                <a:lumOff val="-2451"/>
                <a:alphaOff val="0"/>
                <a:tint val="98000"/>
                <a:lumMod val="114000"/>
              </a:schemeClr>
            </a:gs>
            <a:gs pos="100000">
              <a:schemeClr val="accent5">
                <a:hueOff val="406404"/>
                <a:satOff val="-3241"/>
                <a:lumOff val="-245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06404"/>
              <a:satOff val="-3241"/>
              <a:lumOff val="-245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6F129-21B6-514E-94EA-F560AA5F47AB}">
      <dsp:nvSpPr>
        <dsp:cNvPr id="0" name=""/>
        <dsp:cNvSpPr/>
      </dsp:nvSpPr>
      <dsp:spPr>
        <a:xfrm>
          <a:off x="0" y="570370"/>
          <a:ext cx="9625383" cy="5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I open the Market Tide webpage</a:t>
          </a:r>
        </a:p>
      </dsp:txBody>
      <dsp:txXfrm>
        <a:off x="0" y="570370"/>
        <a:ext cx="9625383" cy="569882"/>
      </dsp:txXfrm>
    </dsp:sp>
    <dsp:sp modelId="{01EADBDC-6CC4-8E4E-B863-7BC82C69AD91}">
      <dsp:nvSpPr>
        <dsp:cNvPr id="0" name=""/>
        <dsp:cNvSpPr/>
      </dsp:nvSpPr>
      <dsp:spPr>
        <a:xfrm>
          <a:off x="0" y="1140253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812808"/>
                <a:satOff val="-6481"/>
                <a:lumOff val="-4902"/>
                <a:alphaOff val="0"/>
                <a:tint val="98000"/>
                <a:lumMod val="114000"/>
              </a:schemeClr>
            </a:gs>
            <a:gs pos="100000">
              <a:schemeClr val="accent5">
                <a:hueOff val="812808"/>
                <a:satOff val="-6481"/>
                <a:lumOff val="-490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812808"/>
              <a:satOff val="-6481"/>
              <a:lumOff val="-490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30A35-D2D9-7343-B81C-EFF947952613}">
      <dsp:nvSpPr>
        <dsp:cNvPr id="0" name=""/>
        <dsp:cNvSpPr/>
      </dsp:nvSpPr>
      <dsp:spPr>
        <a:xfrm>
          <a:off x="0" y="1140253"/>
          <a:ext cx="9625383" cy="5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Then I am given a choice between stock market, currency and country</a:t>
          </a:r>
        </a:p>
      </dsp:txBody>
      <dsp:txXfrm>
        <a:off x="0" y="1140253"/>
        <a:ext cx="9625383" cy="569882"/>
      </dsp:txXfrm>
    </dsp:sp>
    <dsp:sp modelId="{2DF4879B-9282-6449-A755-1F49E71AF048}">
      <dsp:nvSpPr>
        <dsp:cNvPr id="0" name=""/>
        <dsp:cNvSpPr/>
      </dsp:nvSpPr>
      <dsp:spPr>
        <a:xfrm>
          <a:off x="0" y="1710136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AA24B0-5FDE-224F-8B04-2C2F3267E6AE}">
      <dsp:nvSpPr>
        <dsp:cNvPr id="0" name=""/>
        <dsp:cNvSpPr/>
      </dsp:nvSpPr>
      <dsp:spPr>
        <a:xfrm>
          <a:off x="0" y="1710136"/>
          <a:ext cx="9625383" cy="5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I select a country</a:t>
          </a:r>
        </a:p>
      </dsp:txBody>
      <dsp:txXfrm>
        <a:off x="0" y="1710136"/>
        <a:ext cx="9625383" cy="569882"/>
      </dsp:txXfrm>
    </dsp:sp>
    <dsp:sp modelId="{AC98C956-3560-C840-97DE-0289A6501A01}">
      <dsp:nvSpPr>
        <dsp:cNvPr id="0" name=""/>
        <dsp:cNvSpPr/>
      </dsp:nvSpPr>
      <dsp:spPr>
        <a:xfrm>
          <a:off x="0" y="2280018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1625617"/>
                <a:satOff val="-12962"/>
                <a:lumOff val="-9803"/>
                <a:alphaOff val="0"/>
                <a:tint val="98000"/>
                <a:lumMod val="114000"/>
              </a:schemeClr>
            </a:gs>
            <a:gs pos="100000">
              <a:schemeClr val="accent5">
                <a:hueOff val="1625617"/>
                <a:satOff val="-12962"/>
                <a:lumOff val="-980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625617"/>
              <a:satOff val="-12962"/>
              <a:lumOff val="-980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D339DA-E216-8E40-9DE8-DDB60B3B18F1}">
      <dsp:nvSpPr>
        <dsp:cNvPr id="0" name=""/>
        <dsp:cNvSpPr/>
      </dsp:nvSpPr>
      <dsp:spPr>
        <a:xfrm>
          <a:off x="0" y="2280018"/>
          <a:ext cx="9625383" cy="5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Then Stock Market and COVID 19 tabs will populate</a:t>
          </a:r>
        </a:p>
      </dsp:txBody>
      <dsp:txXfrm>
        <a:off x="0" y="2280018"/>
        <a:ext cx="9625383" cy="569882"/>
      </dsp:txXfrm>
    </dsp:sp>
    <dsp:sp modelId="{42FC4317-7F76-2644-A762-4420F317D0EB}">
      <dsp:nvSpPr>
        <dsp:cNvPr id="0" name=""/>
        <dsp:cNvSpPr/>
      </dsp:nvSpPr>
      <dsp:spPr>
        <a:xfrm>
          <a:off x="0" y="2849901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2032020"/>
                <a:satOff val="-16202"/>
                <a:lumOff val="-12254"/>
                <a:alphaOff val="0"/>
                <a:tint val="98000"/>
                <a:lumMod val="114000"/>
              </a:schemeClr>
            </a:gs>
            <a:gs pos="100000">
              <a:schemeClr val="accent5">
                <a:hueOff val="2032020"/>
                <a:satOff val="-16202"/>
                <a:lumOff val="-1225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32020"/>
              <a:satOff val="-16202"/>
              <a:lumOff val="-1225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8C0F48-A3A1-D649-8D95-D31AFFD5CAA8}">
      <dsp:nvSpPr>
        <dsp:cNvPr id="0" name=""/>
        <dsp:cNvSpPr/>
      </dsp:nvSpPr>
      <dsp:spPr>
        <a:xfrm>
          <a:off x="0" y="2849901"/>
          <a:ext cx="9625383" cy="5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When I mouse over the charts</a:t>
          </a:r>
        </a:p>
      </dsp:txBody>
      <dsp:txXfrm>
        <a:off x="0" y="2849901"/>
        <a:ext cx="9625383" cy="569882"/>
      </dsp:txXfrm>
    </dsp:sp>
    <dsp:sp modelId="{BE6B221E-B995-0B4E-87B1-0DA79B124C49}">
      <dsp:nvSpPr>
        <dsp:cNvPr id="0" name=""/>
        <dsp:cNvSpPr/>
      </dsp:nvSpPr>
      <dsp:spPr>
        <a:xfrm>
          <a:off x="0" y="3419784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B12923-8634-5647-8EA0-F2D9C0E5904C}">
      <dsp:nvSpPr>
        <dsp:cNvPr id="0" name=""/>
        <dsp:cNvSpPr/>
      </dsp:nvSpPr>
      <dsp:spPr>
        <a:xfrm>
          <a:off x="0" y="3419784"/>
          <a:ext cx="9625383" cy="56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Then I will be given additional information regarding the selected field</a:t>
          </a:r>
        </a:p>
      </dsp:txBody>
      <dsp:txXfrm>
        <a:off x="0" y="3419784"/>
        <a:ext cx="9625383" cy="569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7ABDE-A745-4378-B082-F2BD8C6F2821}">
      <dsp:nvSpPr>
        <dsp:cNvPr id="0" name=""/>
        <dsp:cNvSpPr/>
      </dsp:nvSpPr>
      <dsp:spPr>
        <a:xfrm>
          <a:off x="1233466" y="337779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79CD-6AD7-4D19-9710-1746F5897B04}">
      <dsp:nvSpPr>
        <dsp:cNvPr id="0" name=""/>
        <dsp:cNvSpPr/>
      </dsp:nvSpPr>
      <dsp:spPr>
        <a:xfrm>
          <a:off x="48105" y="2400871"/>
          <a:ext cx="392491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u="sng" kern="1200">
              <a:solidFill>
                <a:srgbClr val="00B0F0"/>
              </a:solidFill>
            </a:rPr>
            <a:t>FIRST PARTY </a:t>
          </a:r>
          <a:br>
            <a:rPr lang="en-US" sz="2800" u="sng" kern="1200"/>
          </a:br>
          <a:r>
            <a:rPr lang="en-US" sz="2800" kern="1200"/>
            <a:t>GITHUB, ECHART, BULMA, GITKRAKEN </a:t>
          </a:r>
          <a:endParaRPr lang="en-US" sz="2800" kern="1200" dirty="0"/>
        </a:p>
      </dsp:txBody>
      <dsp:txXfrm>
        <a:off x="48105" y="2400871"/>
        <a:ext cx="3924910" cy="1327500"/>
      </dsp:txXfrm>
    </dsp:sp>
    <dsp:sp modelId="{D10E62C0-B445-4079-B220-7DD67A9628EC}">
      <dsp:nvSpPr>
        <dsp:cNvPr id="0" name=""/>
        <dsp:cNvSpPr/>
      </dsp:nvSpPr>
      <dsp:spPr>
        <a:xfrm>
          <a:off x="6291288" y="349965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AD7D5-B4A5-40F5-9EED-115093CB67A4}">
      <dsp:nvSpPr>
        <dsp:cNvPr id="0" name=""/>
        <dsp:cNvSpPr/>
      </dsp:nvSpPr>
      <dsp:spPr>
        <a:xfrm>
          <a:off x="4568442" y="2213651"/>
          <a:ext cx="4999855" cy="185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>
              <a:solidFill>
                <a:srgbClr val="00B0F0"/>
              </a:solidFill>
            </a:rPr>
            <a:t>THIRD PARTY</a:t>
          </a:r>
          <a:br>
            <a:rPr lang="en-US" sz="2400" u="sng" kern="1200"/>
          </a:br>
          <a:r>
            <a:rPr lang="en-US" sz="2400" kern="1200"/>
            <a:t>ALPHAVANTAGE,  IEXCLOUD, FINNHUB, WORLD TRADING, YAHOO FINANCE, COVID-19API</a:t>
          </a:r>
          <a:endParaRPr lang="en-US" sz="2400" kern="1200" dirty="0"/>
        </a:p>
      </dsp:txBody>
      <dsp:txXfrm>
        <a:off x="4568442" y="2213651"/>
        <a:ext cx="4999855" cy="1852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D20AF-24AC-462B-864B-BBB4867AD52E}">
      <dsp:nvSpPr>
        <dsp:cNvPr id="0" name=""/>
        <dsp:cNvSpPr/>
      </dsp:nvSpPr>
      <dsp:spPr>
        <a:xfrm>
          <a:off x="-15073" y="810497"/>
          <a:ext cx="6391275" cy="1615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30D60-EB3A-4CE9-897B-225977697109}">
      <dsp:nvSpPr>
        <dsp:cNvPr id="0" name=""/>
        <dsp:cNvSpPr/>
      </dsp:nvSpPr>
      <dsp:spPr>
        <a:xfrm>
          <a:off x="473550" y="1173936"/>
          <a:ext cx="890143" cy="888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A7728-FA47-4758-8A8B-330270BE0B32}">
      <dsp:nvSpPr>
        <dsp:cNvPr id="0" name=""/>
        <dsp:cNvSpPr/>
      </dsp:nvSpPr>
      <dsp:spPr>
        <a:xfrm>
          <a:off x="1816689" y="810497"/>
          <a:ext cx="4589658" cy="1616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118" tIns="171118" rIns="171118" bIns="17111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Website</a:t>
          </a:r>
          <a:br>
            <a:rPr lang="en-AU" sz="1400" kern="1200" dirty="0"/>
          </a:br>
          <a:r>
            <a:rPr lang="en-AU" sz="1800" kern="1200" dirty="0">
              <a:solidFill>
                <a:srgbClr val="00B0F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https://maxtsimpson.github.io/coronaCrash/index</a:t>
          </a:r>
          <a:endParaRPr lang="en-US" sz="1800" kern="1200" dirty="0">
            <a:solidFill>
              <a:srgbClr val="00B0F0"/>
            </a:solidFill>
          </a:endParaRPr>
        </a:p>
      </dsp:txBody>
      <dsp:txXfrm>
        <a:off x="1816689" y="810497"/>
        <a:ext cx="4589658" cy="1616862"/>
      </dsp:txXfrm>
    </dsp:sp>
    <dsp:sp modelId="{C19D2A85-F718-40E8-B408-837F5C819BC5}">
      <dsp:nvSpPr>
        <dsp:cNvPr id="0" name=""/>
        <dsp:cNvSpPr/>
      </dsp:nvSpPr>
      <dsp:spPr>
        <a:xfrm>
          <a:off x="-15073" y="2834478"/>
          <a:ext cx="6391275" cy="1615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A30F9-9A2D-4E11-8BCA-9F55C2EE4AF9}">
      <dsp:nvSpPr>
        <dsp:cNvPr id="0" name=""/>
        <dsp:cNvSpPr/>
      </dsp:nvSpPr>
      <dsp:spPr>
        <a:xfrm>
          <a:off x="473550" y="3182765"/>
          <a:ext cx="890143" cy="88840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9D529-0AAB-4BA4-8481-03F8F8ABD2E9}">
      <dsp:nvSpPr>
        <dsp:cNvPr id="0" name=""/>
        <dsp:cNvSpPr/>
      </dsp:nvSpPr>
      <dsp:spPr>
        <a:xfrm>
          <a:off x="1978358" y="2819326"/>
          <a:ext cx="4266321" cy="1616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118" tIns="171118" rIns="171118" bIns="17111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Repository</a:t>
          </a:r>
          <a:br>
            <a:rPr lang="en-AU" sz="1400" kern="1200" dirty="0"/>
          </a:br>
          <a:r>
            <a:rPr lang="en-AU" sz="1800" kern="1200" dirty="0">
              <a:solidFill>
                <a:srgbClr val="00B0F0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https://github.com/maxtsimpson/coronaCrash</a:t>
          </a:r>
          <a:endParaRPr lang="en-US" sz="1800" kern="1200" dirty="0">
            <a:solidFill>
              <a:srgbClr val="00B0F0"/>
            </a:solidFill>
          </a:endParaRPr>
        </a:p>
      </dsp:txBody>
      <dsp:txXfrm>
        <a:off x="1978358" y="2819326"/>
        <a:ext cx="4266321" cy="161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72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BA2938-A9C2-E547-AFBD-73716B843CD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3C65EE-BA05-6940-96BF-16567A34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861AA-4057-F944-BF60-ACA6FED6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4166" y="793899"/>
            <a:ext cx="4798142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Market Tide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CF73-528F-EA49-88CC-FC628F684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200" y="3947652"/>
            <a:ext cx="5006108" cy="1622322"/>
          </a:xfrm>
        </p:spPr>
        <p:txBody>
          <a:bodyPr>
            <a:normAutofit/>
          </a:bodyPr>
          <a:lstStyle/>
          <a:p>
            <a:r>
              <a:rPr lang="en-US" sz="1600" dirty="0"/>
              <a:t>Current Events Changing World Markets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4D718EA-9FCB-E442-BA4A-C080A9E5B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6000">
                        <a14:foregroundMark x1="55375" y1="35341" x2="55375" y2="35341"/>
                        <a14:foregroundMark x1="62875" y1="24886" x2="62875" y2="24886"/>
                        <a14:foregroundMark x1="96000" y1="42614" x2="96000" y2="42614"/>
                        <a14:foregroundMark x1="46625" y1="52273" x2="46625" y2="52273"/>
                        <a14:foregroundMark x1="31875" y1="51477" x2="31875" y2="51477"/>
                      </a14:backgroundRemoval>
                    </a14:imgEffect>
                    <a14:imgEffect>
                      <a14:saturation sat="278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7203" y="1024808"/>
            <a:ext cx="6234545" cy="6524336"/>
          </a:xfrm>
          <a:prstGeom prst="rect">
            <a:avLst/>
          </a:prstGeom>
          <a:effectLst>
            <a:outerShdw blurRad="368300" dir="5400000" sx="131000" sy="131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435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2D9901-7B56-134A-9773-17932F62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53" y="1207911"/>
            <a:ext cx="3216993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Task Allocation JOSHUA	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cs typeface="MV Boli" panose="02000500030200090000" pitchFamily="2" charset="0"/>
              </a:rPr>
              <a:t>Stock Exchange APIs // //PowerPoint </a:t>
            </a:r>
            <a:b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cs typeface="MV Boli" panose="02000500030200090000" pitchFamily="2" charset="0"/>
              </a:rPr>
            </a:b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cs typeface="MV Boli" panose="02000500030200090000" pitchFamily="2" charset="0"/>
              </a:rPr>
              <a:t>Final CSS //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0DAB-64D4-204F-831B-411837C0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953710" cy="4739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Challenges</a:t>
            </a:r>
          </a:p>
          <a:p>
            <a:r>
              <a:rPr lang="en-US" dirty="0">
                <a:solidFill>
                  <a:schemeClr val="tx1"/>
                </a:solidFill>
              </a:rPr>
              <a:t>Using the API documentation</a:t>
            </a:r>
          </a:p>
          <a:p>
            <a:r>
              <a:rPr lang="en-US" dirty="0"/>
              <a:t>API free account quotas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Re-Evaluating the scope of my functions</a:t>
            </a:r>
          </a:p>
          <a:p>
            <a:r>
              <a:rPr lang="en-US" dirty="0">
                <a:solidFill>
                  <a:schemeClr val="tx1"/>
                </a:solidFill>
              </a:rPr>
              <a:t>Time Limit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Success</a:t>
            </a:r>
          </a:p>
          <a:p>
            <a:r>
              <a:rPr lang="en-US" dirty="0">
                <a:solidFill>
                  <a:schemeClr val="tx1"/>
                </a:solidFill>
              </a:rPr>
              <a:t>Gainers and Losers for US market </a:t>
            </a:r>
          </a:p>
          <a:p>
            <a:r>
              <a:rPr lang="en-US" dirty="0">
                <a:solidFill>
                  <a:schemeClr val="tx1"/>
                </a:solidFill>
              </a:rPr>
              <a:t>Team-Work experience </a:t>
            </a:r>
          </a:p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Understanding of the share market</a:t>
            </a:r>
          </a:p>
        </p:txBody>
      </p:sp>
    </p:spTree>
    <p:extLst>
      <p:ext uri="{BB962C8B-B14F-4D97-AF65-F5344CB8AC3E}">
        <p14:creationId xmlns:p14="http://schemas.microsoft.com/office/powerpoint/2010/main" val="271824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3F80A-3A4F-AD43-B95E-481CEA54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1085549"/>
            <a:ext cx="3567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Task Allocation: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MAX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Currency API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// BULMA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Oversight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// Repository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CCF901-AE6C-FF4E-91AB-1A7AC40D0327}"/>
              </a:ext>
            </a:extLst>
          </p:cNvPr>
          <p:cNvSpPr txBox="1"/>
          <p:nvPr/>
        </p:nvSpPr>
        <p:spPr>
          <a:xfrm>
            <a:off x="5041399" y="1085548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/>
              <a:t>Challenges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Sourcing an API for dealing with stock markets outside of the US (AUS specifically)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Rate limits and quotas on API's - could be overcome with paid licenses (more investment)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Teamwork via video link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Learning the limits of API database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/>
              <a:t>Success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Charts.JS and </a:t>
            </a:r>
            <a:r>
              <a:rPr lang="en-US" dirty="0" err="1"/>
              <a:t>Bulma</a:t>
            </a:r>
            <a:r>
              <a:rPr lang="en-US" dirty="0"/>
              <a:t> Accessibility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Original Idea</a:t>
            </a:r>
            <a:endParaRPr lang="en-US" cap="al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6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89053-FF90-3E4D-B7CB-7FCEDA7B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MARKET TIDE DEMONSTRATION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5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7477B-10BE-454D-93B1-EF853C19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8" y="461324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Future Development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FE182C4-044C-5C4F-890B-B23C2B04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27" y="645106"/>
            <a:ext cx="3853815" cy="544715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7A1E-F473-AF4C-9B7A-7EA03284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228165"/>
            <a:ext cx="6282506" cy="500231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Stage 1</a:t>
            </a:r>
          </a:p>
          <a:p>
            <a:pPr>
              <a:lnSpc>
                <a:spcPct val="90000"/>
              </a:lnSpc>
            </a:pPr>
            <a:r>
              <a:rPr lang="en-US" sz="1700" i="1" dirty="0">
                <a:solidFill>
                  <a:srgbClr val="FFFFFF"/>
                </a:solidFill>
              </a:rPr>
              <a:t>Expand Database options</a:t>
            </a:r>
            <a:r>
              <a:rPr lang="en-US" sz="1700" dirty="0">
                <a:solidFill>
                  <a:srgbClr val="FFFFFF"/>
                </a:solidFill>
              </a:rPr>
              <a:t>: Stock markets</a:t>
            </a:r>
          </a:p>
          <a:p>
            <a:pPr>
              <a:lnSpc>
                <a:spcPct val="90000"/>
              </a:lnSpc>
            </a:pPr>
            <a:r>
              <a:rPr lang="en-US" sz="1700" i="1" dirty="0">
                <a:solidFill>
                  <a:srgbClr val="FFFFFF"/>
                </a:solidFill>
              </a:rPr>
              <a:t>CSS</a:t>
            </a:r>
            <a:r>
              <a:rPr lang="en-US" sz="1700" dirty="0">
                <a:solidFill>
                  <a:srgbClr val="FFFFFF"/>
                </a:solidFill>
              </a:rPr>
              <a:t>: Responsive and Accessible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Stage 2</a:t>
            </a:r>
          </a:p>
          <a:p>
            <a:pPr>
              <a:lnSpc>
                <a:spcPct val="90000"/>
              </a:lnSpc>
            </a:pPr>
            <a:r>
              <a:rPr lang="en-US" sz="1700" i="1" dirty="0" err="1">
                <a:solidFill>
                  <a:srgbClr val="FFFFFF"/>
                </a:solidFill>
              </a:rPr>
              <a:t>NAVbar</a:t>
            </a:r>
            <a:r>
              <a:rPr lang="en-US" sz="1700" i="1" dirty="0">
                <a:solidFill>
                  <a:srgbClr val="FFFFFF"/>
                </a:solidFill>
              </a:rPr>
              <a:t>: </a:t>
            </a:r>
            <a:r>
              <a:rPr lang="en-US" sz="1700" dirty="0">
                <a:solidFill>
                  <a:srgbClr val="FFFFFF"/>
                </a:solidFill>
              </a:rPr>
              <a:t>Stock, Previous disasters and the resources</a:t>
            </a:r>
          </a:p>
          <a:p>
            <a:pPr>
              <a:lnSpc>
                <a:spcPct val="90000"/>
              </a:lnSpc>
            </a:pPr>
            <a:r>
              <a:rPr lang="en-US" sz="1700" i="1" dirty="0">
                <a:solidFill>
                  <a:srgbClr val="FFFFFF"/>
                </a:solidFill>
              </a:rPr>
              <a:t>News Article Section: </a:t>
            </a:r>
            <a:r>
              <a:rPr lang="en-US" sz="1700" dirty="0">
                <a:solidFill>
                  <a:srgbClr val="FFFFFF"/>
                </a:solidFill>
              </a:rPr>
              <a:t>Stock Market and Historical Event related articles</a:t>
            </a:r>
          </a:p>
          <a:p>
            <a:pPr>
              <a:lnSpc>
                <a:spcPct val="90000"/>
              </a:lnSpc>
            </a:pPr>
            <a:r>
              <a:rPr lang="en-US" sz="1700" i="1" dirty="0">
                <a:solidFill>
                  <a:srgbClr val="FFFFFF"/>
                </a:solidFill>
              </a:rPr>
              <a:t>Interchangeable Global Historical Event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e.g. 9/11, Political elections, SARS</a:t>
            </a:r>
          </a:p>
        </p:txBody>
      </p:sp>
    </p:spTree>
    <p:extLst>
      <p:ext uri="{BB962C8B-B14F-4D97-AF65-F5344CB8AC3E}">
        <p14:creationId xmlns:p14="http://schemas.microsoft.com/office/powerpoint/2010/main" val="398258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9BE1C-A721-1E40-BC1A-E582C7C9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EBEBEB"/>
                </a:solidFill>
              </a:rPr>
              <a:t>Links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479ED6-829E-4488-9398-7B1BF5C7D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8939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8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3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3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4340C4-706A-2D4F-A55D-ACC91651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966" y="2293163"/>
            <a:ext cx="8825658" cy="2263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Market Tide 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mär-kət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\ ˈ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tīd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metaphor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broad trends that are governed by large, macro forces outside the control of any one single investor, company or even economy.</a:t>
            </a:r>
          </a:p>
        </p:txBody>
      </p:sp>
      <p:sp>
        <p:nvSpPr>
          <p:cNvPr id="53" name="Rectangle 3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1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14060-39D4-1240-A07A-88D0E4CB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90" y="1661911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Elevator Pitch</a:t>
            </a:r>
            <a:b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 dirty="0">
                <a:solidFill>
                  <a:srgbClr val="EBEBEB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 </a:t>
            </a:r>
            <a:r>
              <a:rPr lang="en-US" sz="4800" b="0" i="1" kern="1200" dirty="0">
                <a:solidFill>
                  <a:srgbClr val="EBEBEB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with Max… </a:t>
            </a:r>
            <a:endParaRPr lang="en-US" sz="6600" b="0" i="1" kern="1200" dirty="0">
              <a:solidFill>
                <a:srgbClr val="EBEBEB"/>
              </a:solidFill>
              <a:latin typeface="MV Boli" panose="020F0502020204030204" pitchFamily="34" charset="0"/>
              <a:cs typeface="MV Boli" panose="020F0502020204030204" pitchFamily="34" charset="0"/>
            </a:endParaRPr>
          </a:p>
        </p:txBody>
      </p:sp>
      <p:pic>
        <p:nvPicPr>
          <p:cNvPr id="6" name="Graphic 5" descr="Microphone">
            <a:extLst>
              <a:ext uri="{FF2B5EF4-FFF2-40B4-BE49-F238E27FC236}">
                <a16:creationId xmlns:a16="http://schemas.microsoft.com/office/drawing/2014/main" id="{1B9B7EDF-95D8-40ED-A17E-3D33133FF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04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27AD-12D4-DD48-9466-22329363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2B3A-4DAA-C449-9D19-954F3B8E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9" y="2661996"/>
            <a:ext cx="10593702" cy="34163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During any ongoing crisis, </a:t>
            </a:r>
          </a:p>
          <a:p>
            <a:pPr marL="0" indent="0">
              <a:buNone/>
            </a:pPr>
            <a:r>
              <a:rPr lang="en-US" sz="3600" b="1" i="1" dirty="0">
                <a:solidFill>
                  <a:srgbClr val="0070C0"/>
                </a:solidFill>
              </a:rPr>
              <a:t>Market Tide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will track, analysis and award financial information relevant to the calamity of the global stock exchange.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Assess, Present, Evolve</a:t>
            </a:r>
          </a:p>
        </p:txBody>
      </p:sp>
    </p:spTree>
    <p:extLst>
      <p:ext uri="{BB962C8B-B14F-4D97-AF65-F5344CB8AC3E}">
        <p14:creationId xmlns:p14="http://schemas.microsoft.com/office/powerpoint/2010/main" val="38104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143D93-7E2D-D849-9B6C-DA83FD98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821AED-31CF-49DA-86A3-E4CF09C5A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48458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15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3C74FF-D779-E146-8EFE-949D95A4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solidFill>
                  <a:srgbClr val="00B0F0"/>
                </a:solidFill>
                <a:latin typeface="+mn-lt"/>
                <a:cs typeface="Calibri" panose="020F0502020204030204" pitchFamily="34" charset="0"/>
              </a:rPr>
              <a:t>User 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5F54666-01A4-496D-8076-145758D95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46829"/>
              </p:ext>
            </p:extLst>
          </p:nvPr>
        </p:nvGraphicFramePr>
        <p:xfrm>
          <a:off x="1118009" y="1894177"/>
          <a:ext cx="9625383" cy="399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559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28D17-4D41-8C4A-936B-3C4F6C64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Original wireframe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A58D062-61C6-5B47-A15C-01365CCCAF8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/>
          <a:srcRect l="9629" r="-719" b="-2"/>
          <a:stretch/>
        </p:blipFill>
        <p:spPr>
          <a:xfrm>
            <a:off x="1365532" y="1113063"/>
            <a:ext cx="5815198" cy="4628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7928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0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A2A2E1-A82F-6947-BB42-7F5260ED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68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0018E885-A163-4F48-92C2-32117D545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890961"/>
              </p:ext>
            </p:extLst>
          </p:nvPr>
        </p:nvGraphicFramePr>
        <p:xfrm>
          <a:off x="1286934" y="1680632"/>
          <a:ext cx="9625383" cy="406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991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5F726-81BE-A840-B747-A83A0C7F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Task Allocation: Aaron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7" name="Graphic 6" descr="Issue Tracking">
            <a:extLst>
              <a:ext uri="{FF2B5EF4-FFF2-40B4-BE49-F238E27FC236}">
                <a16:creationId xmlns:a16="http://schemas.microsoft.com/office/drawing/2014/main" id="{4EFC336F-F83F-495E-9AC0-51C819F5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8226" y="1375132"/>
            <a:ext cx="4125317" cy="412531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21EFD-7168-6440-979A-C7A5B4330958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Challenges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Moving from </a:t>
            </a:r>
            <a:r>
              <a:rPr lang="en-US" dirty="0" err="1">
                <a:solidFill>
                  <a:srgbClr val="FFFFFF"/>
                </a:solidFill>
              </a:rPr>
              <a:t>Echarts</a:t>
            </a:r>
            <a:r>
              <a:rPr lang="en-US" dirty="0">
                <a:solidFill>
                  <a:srgbClr val="FFFFFF"/>
                </a:solidFill>
              </a:rPr>
              <a:t> to Charts.JS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Making Chart.JS reflect the correct country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Implementing the summary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u="sng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Success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Getting things to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63BA8-1632-884D-8C9D-05AC99D5D551}"/>
              </a:ext>
            </a:extLst>
          </p:cNvPr>
          <p:cNvSpPr txBox="1"/>
          <p:nvPr/>
        </p:nvSpPr>
        <p:spPr>
          <a:xfrm>
            <a:off x="637361" y="1882255"/>
            <a:ext cx="551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//COVID-19 Database</a:t>
            </a:r>
          </a:p>
          <a:p>
            <a:r>
              <a:rPr lang="en-US" dirty="0"/>
              <a:t>//Charts.JS</a:t>
            </a:r>
          </a:p>
        </p:txBody>
      </p:sp>
    </p:spTree>
    <p:extLst>
      <p:ext uri="{BB962C8B-B14F-4D97-AF65-F5344CB8AC3E}">
        <p14:creationId xmlns:p14="http://schemas.microsoft.com/office/powerpoint/2010/main" val="401275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415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</vt:lpstr>
      <vt:lpstr>Century Gothic</vt:lpstr>
      <vt:lpstr>MV Boli</vt:lpstr>
      <vt:lpstr>Wingdings 3</vt:lpstr>
      <vt:lpstr>Ion Boardroom</vt:lpstr>
      <vt:lpstr>Market Tide</vt:lpstr>
      <vt:lpstr>Market Tide  (mär-kət \ ˈtīd) metaphor: broad trends that are governed by large, macro forces outside the control of any one single investor, company or even economy.</vt:lpstr>
      <vt:lpstr>Elevator Pitch  with Max… </vt:lpstr>
      <vt:lpstr>Concept</vt:lpstr>
      <vt:lpstr>Motivation</vt:lpstr>
      <vt:lpstr>User story</vt:lpstr>
      <vt:lpstr>Original wireframe</vt:lpstr>
      <vt:lpstr>Process</vt:lpstr>
      <vt:lpstr>Task Allocation: Aaron</vt:lpstr>
      <vt:lpstr>Task Allocation JOSHUA   Stock Exchange APIs // //PowerPoint  Final CSS // </vt:lpstr>
      <vt:lpstr>Task Allocation: MAX  Currency API  // BULMA Oversight  // Repository</vt:lpstr>
      <vt:lpstr>MARKET TIDE DEMONSTRATION</vt:lpstr>
      <vt:lpstr>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Tide</dc:title>
  <dc:creator>Joshua K. Bader</dc:creator>
  <cp:lastModifiedBy>Joshua K. Bader</cp:lastModifiedBy>
  <cp:revision>2</cp:revision>
  <dcterms:created xsi:type="dcterms:W3CDTF">2020-03-30T08:09:09Z</dcterms:created>
  <dcterms:modified xsi:type="dcterms:W3CDTF">2020-03-30T08:18:44Z</dcterms:modified>
</cp:coreProperties>
</file>