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83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slide introduces the main topic of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Illustrate global solar growth with supplemental 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top wind energy countries and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Compare hydrogen and battery storage, stressing complementarity.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Summarise presentation with a memorable visual.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Renewable Energy Trends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Opportunities and Challenges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2ADA48-BE93-DE7B-8D49-642F3A5D3DA8}"/>
              </a:ext>
            </a:extLst>
          </p:cNvPr>
          <p:cNvSpPr txBox="1">
            <a:spLocks/>
          </p:cNvSpPr>
          <p:nvPr/>
        </p:nvSpPr>
        <p:spPr>
          <a:xfrm>
            <a:off x="1371600" y="50482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Bold</a:t>
            </a:r>
            <a:r>
              <a:rPr lang="en-US" dirty="0"/>
              <a:t> and </a:t>
            </a:r>
            <a:r>
              <a:rPr lang="en-US" i="1" dirty="0"/>
              <a:t>Italic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Solar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</a:t>
            </a:r>
            <a:r>
              <a:rPr b="1" dirty="0"/>
              <a:t>Points</a:t>
            </a:r>
            <a:r>
              <a:rPr dirty="0"/>
              <a:t>:</a:t>
            </a:r>
          </a:p>
          <a:p>
            <a:pPr lvl="1"/>
            <a:r>
              <a:rPr dirty="0"/>
              <a:t>Solar capacity surpassed 1 TW in 2024</a:t>
            </a:r>
          </a:p>
          <a:p>
            <a:pPr lvl="1"/>
            <a:r>
              <a:rPr dirty="0"/>
              <a:t>Asia leads with over 55% of new installations</a:t>
            </a:r>
          </a:p>
          <a:p>
            <a:pPr lvl="1"/>
            <a:r>
              <a:rPr dirty="0"/>
              <a:t>Cost per kWh continues to drop 5% annually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4114800"/>
            <a:ext cx="2743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2030 Target: 3 TW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3931920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40% CAGR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 Energy Leaderboard (2024)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Capacity (GW)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498079" y="4389120"/>
            <a:ext cx="9144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/>
              <a:t>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Hydrogen </a:t>
            </a:r>
            <a:r>
              <a:rPr b="1" dirty="0"/>
              <a:t>vs</a:t>
            </a:r>
            <a:r>
              <a:rPr dirty="0"/>
              <a:t> </a:t>
            </a:r>
            <a:r>
              <a:rPr i="1" dirty="0"/>
              <a:t>Battery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Hydrogen:</a:t>
            </a:r>
          </a:p>
          <a:p>
            <a:pPr lvl="1"/>
            <a:r>
              <a:t>High energy density</a:t>
            </a:r>
          </a:p>
          <a:p>
            <a:pPr lvl="1"/>
            <a:r>
              <a:t>Suitable for long-duration</a:t>
            </a:r>
          </a:p>
          <a:p>
            <a:pPr lvl="1"/>
            <a:r>
              <a:t>Infrastructure challenges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Battery Storage:</a:t>
            </a:r>
          </a:p>
          <a:p>
            <a:pPr lvl="1"/>
            <a:r>
              <a:t>Rapid response</a:t>
            </a:r>
          </a:p>
          <a:p>
            <a:pPr lvl="1"/>
            <a:r>
              <a:t>Mature supply chain</a:t>
            </a:r>
          </a:p>
          <a:p>
            <a:pPr lvl="1"/>
            <a:r>
              <a:t>Recycling concerns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3200400" y="4114800"/>
            <a:ext cx="2743200" cy="13716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Both technologies are complementary.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5-Point Star 2"/>
          <p:cNvSpPr/>
          <p:nvPr/>
        </p:nvSpPr>
        <p:spPr>
          <a:xfrm>
            <a:off x="1665515" y="1417638"/>
            <a:ext cx="5334000" cy="457200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AI </a:t>
            </a:r>
            <a:r>
              <a:rPr dirty="0" err="1"/>
              <a:t>optimises</a:t>
            </a:r>
            <a:r>
              <a:rPr dirty="0"/>
              <a:t> renewable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Macintosh PowerPoint</Application>
  <PresentationFormat>On-screen Show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Renewable Energy Trends 2025</vt:lpstr>
      <vt:lpstr>Global Solar Capacity</vt:lpstr>
      <vt:lpstr>Wind Energy Leaderboard (2024)</vt:lpstr>
      <vt:lpstr>Hydrogen vs Battery Storage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Massimiliano Turazzini</cp:lastModifiedBy>
  <cp:revision>4</cp:revision>
  <dcterms:created xsi:type="dcterms:W3CDTF">2013-01-27T09:14:16Z</dcterms:created>
  <dcterms:modified xsi:type="dcterms:W3CDTF">2025-07-03T18:28:27Z</dcterms:modified>
  <cp:category/>
</cp:coreProperties>
</file>