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6" r:id="rId4"/>
    <p:sldId id="266" r:id="rId5"/>
    <p:sldId id="261" r:id="rId6"/>
    <p:sldId id="267" r:id="rId7"/>
    <p:sldId id="260" r:id="rId8"/>
    <p:sldId id="271" r:id="rId9"/>
    <p:sldId id="263" r:id="rId10"/>
    <p:sldId id="272" r:id="rId11"/>
    <p:sldId id="264" r:id="rId12"/>
    <p:sldId id="270" r:id="rId13"/>
    <p:sldId id="274" r:id="rId14"/>
    <p:sldId id="278" r:id="rId15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  <a:srgbClr val="393F41"/>
    <a:srgbClr val="2B2F32"/>
    <a:srgbClr val="324444"/>
    <a:srgbClr val="2CBD94"/>
    <a:srgbClr val="1A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81" d="100"/>
          <a:sy n="81" d="100"/>
        </p:scale>
        <p:origin x="200" y="2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Gothic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</a:t>
            </a:r>
            <a:r>
              <a:rPr lang="zh-CN" altLang="en-US" sz="1335">
                <a:solidFill>
                  <a:prstClr val="white"/>
                </a:solidFill>
              </a:rPr>
              <a:t>请</a:t>
            </a:r>
            <a:r>
              <a:rPr lang="zh-CN" altLang="en-US" sz="1335" smtClean="0">
                <a:solidFill>
                  <a:prstClr val="white"/>
                </a:solidFill>
              </a:rPr>
              <a:t>联系 </a:t>
            </a:r>
            <a:r>
              <a:rPr lang="zh-CN" altLang="en-US" sz="1335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B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2B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9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hyperlink" Target="http://office.msn.com.cn/" TargetMode="Externa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748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sz="4265" dirty="0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</a:rPr>
              <a:t>转正答辩</a:t>
            </a:r>
            <a:endParaRPr kumimoji="1" lang="zh-CN" altLang="en-US" sz="4265" dirty="0">
              <a:solidFill>
                <a:srgbClr val="FFFFFF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oman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55" y="3373647"/>
            <a:ext cx="1226227" cy="1226227"/>
          </a:xfrm>
          <a:prstGeom prst="rect">
            <a:avLst/>
          </a:prstGeom>
        </p:spPr>
      </p:pic>
      <p:pic>
        <p:nvPicPr>
          <p:cNvPr id="3" name="图片 2" descr="ma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49" y="3373647"/>
            <a:ext cx="1226229" cy="1226227"/>
          </a:xfrm>
          <a:prstGeom prst="rect">
            <a:avLst/>
          </a:prstGeom>
        </p:spPr>
      </p:pic>
      <p:pic>
        <p:nvPicPr>
          <p:cNvPr id="4" name="图片 3" descr="ma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45" y="3373647"/>
            <a:ext cx="1226227" cy="12262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10488106" y="820909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CONTENTS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目录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1226" y="4959610"/>
            <a:ext cx="199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JANE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DOE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1871" y="4978143"/>
            <a:ext cx="199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JOHN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DOE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83425" y="4996676"/>
            <a:ext cx="199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JOHN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DOE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4526" y="5359270"/>
            <a:ext cx="19934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5" dirty="0">
                <a:solidFill>
                  <a:schemeClr val="bg1">
                    <a:lumMod val="65000"/>
                  </a:schemeClr>
                </a:solidFill>
              </a:rPr>
              <a:t>点击此处添加简短介绍</a:t>
            </a:r>
            <a:endParaRPr lang="en-US" altLang="zh-CN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75171" y="5377804"/>
            <a:ext cx="19934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5" dirty="0">
                <a:solidFill>
                  <a:schemeClr val="bg1">
                    <a:lumMod val="65000"/>
                  </a:schemeClr>
                </a:solidFill>
              </a:rPr>
              <a:t>点击此处添加简短介绍</a:t>
            </a:r>
            <a:endParaRPr lang="en-US" altLang="zh-CN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76725" y="5396337"/>
            <a:ext cx="19934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5" dirty="0">
                <a:solidFill>
                  <a:schemeClr val="bg1">
                    <a:lumMod val="65000"/>
                  </a:schemeClr>
                </a:solidFill>
              </a:rPr>
              <a:t>点击此处添加简短介绍</a:t>
            </a:r>
            <a:endParaRPr lang="en-US" altLang="zh-CN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4410" y="1615620"/>
            <a:ext cx="2938137" cy="1567543"/>
            <a:chOff x="640211" y="1211715"/>
            <a:chExt cx="2203603" cy="1175657"/>
          </a:xfrm>
        </p:grpSpPr>
        <p:grpSp>
          <p:nvGrpSpPr>
            <p:cNvPr id="22" name="组 21"/>
            <p:cNvGrpSpPr/>
            <p:nvPr/>
          </p:nvGrpSpPr>
          <p:grpSpPr>
            <a:xfrm>
              <a:off x="640211" y="1211715"/>
              <a:ext cx="2203603" cy="1175657"/>
              <a:chOff x="640211" y="1102178"/>
              <a:chExt cx="2203603" cy="1175657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40211" y="1102178"/>
                <a:ext cx="2203603" cy="1049694"/>
              </a:xfrm>
              <a:prstGeom prst="roundRect">
                <a:avLst>
                  <a:gd name="adj" fmla="val 5669"/>
                </a:avLst>
              </a:prstGeom>
              <a:solidFill>
                <a:srgbClr val="393F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flipV="1">
                <a:off x="1621317" y="2151872"/>
                <a:ext cx="241391" cy="125963"/>
              </a:xfrm>
              <a:prstGeom prst="triangle">
                <a:avLst/>
              </a:prstGeom>
              <a:solidFill>
                <a:srgbClr val="393F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38672" y="1321252"/>
              <a:ext cx="1979601" cy="82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点击此处添加文本信息。</a:t>
              </a:r>
              <a:endParaRPr lang="zh-CN" altLang="en-US" sz="1335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顶部“开始”面板中可以对字体、字号、颜色、行距等进行修改。建议正文</a:t>
              </a:r>
              <a:r>
                <a:rPr lang="en-US" altLang="zh-CN" sz="1335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号字，</a:t>
              </a:r>
              <a:r>
                <a:rPr lang="en-US" altLang="zh-CN" sz="1335" dirty="0">
                  <a:solidFill>
                    <a:schemeClr val="bg1">
                      <a:lumMod val="65000"/>
                    </a:schemeClr>
                  </a:solidFill>
                </a:rPr>
                <a:t>1.3</a:t>
              </a: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倍字间距。</a:t>
              </a:r>
              <a:endParaRPr lang="en-US" altLang="zh-CN" sz="133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3395" y="1615620"/>
            <a:ext cx="2938137" cy="1567543"/>
            <a:chOff x="3564450" y="1211715"/>
            <a:chExt cx="2203603" cy="1175657"/>
          </a:xfrm>
        </p:grpSpPr>
        <p:grpSp>
          <p:nvGrpSpPr>
            <p:cNvPr id="26" name="组 25"/>
            <p:cNvGrpSpPr/>
            <p:nvPr/>
          </p:nvGrpSpPr>
          <p:grpSpPr>
            <a:xfrm>
              <a:off x="3564450" y="1211715"/>
              <a:ext cx="2203603" cy="1175657"/>
              <a:chOff x="640211" y="1102178"/>
              <a:chExt cx="2203603" cy="1175657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40211" y="1102178"/>
                <a:ext cx="2203603" cy="1049694"/>
              </a:xfrm>
              <a:prstGeom prst="roundRect">
                <a:avLst>
                  <a:gd name="adj" fmla="val 5669"/>
                </a:avLst>
              </a:prstGeom>
              <a:solidFill>
                <a:srgbClr val="393F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flipV="1">
                <a:off x="1621317" y="2151872"/>
                <a:ext cx="241391" cy="125963"/>
              </a:xfrm>
              <a:prstGeom prst="triangle">
                <a:avLst/>
              </a:prstGeom>
              <a:solidFill>
                <a:srgbClr val="393F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3662911" y="1321252"/>
              <a:ext cx="1979601" cy="82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点击此处添加文本信息。</a:t>
              </a:r>
              <a:endParaRPr lang="zh-CN" altLang="en-US" sz="1335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顶部“开始”面板中可以对字体、字号、颜色、行距等进行修改。建议正文</a:t>
              </a:r>
              <a:r>
                <a:rPr lang="en-US" altLang="zh-CN" sz="1335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号字，</a:t>
              </a:r>
              <a:r>
                <a:rPr lang="en-US" altLang="zh-CN" sz="1335" dirty="0">
                  <a:solidFill>
                    <a:schemeClr val="bg1">
                      <a:lumMod val="65000"/>
                    </a:schemeClr>
                  </a:solidFill>
                </a:rPr>
                <a:t>1.3</a:t>
              </a: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倍字间距。</a:t>
              </a:r>
              <a:endParaRPr lang="en-US" altLang="zh-CN" sz="133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4" name="等腰三角形 33"/>
          <p:cNvSpPr/>
          <p:nvPr/>
        </p:nvSpPr>
        <p:spPr>
          <a:xfrm flipV="1">
            <a:off x="9919243" y="3015213"/>
            <a:ext cx="321855" cy="167951"/>
          </a:xfrm>
          <a:prstGeom prst="triangle">
            <a:avLst/>
          </a:prstGeom>
          <a:solidFill>
            <a:srgbClr val="393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8" name="组合 7"/>
          <p:cNvGrpSpPr/>
          <p:nvPr/>
        </p:nvGrpSpPr>
        <p:grpSpPr>
          <a:xfrm>
            <a:off x="8611102" y="1615620"/>
            <a:ext cx="2938137" cy="1399592"/>
            <a:chOff x="6457730" y="1211715"/>
            <a:chExt cx="2203603" cy="1049694"/>
          </a:xfrm>
        </p:grpSpPr>
        <p:sp>
          <p:nvSpPr>
            <p:cNvPr id="33" name="圆角矩形 32"/>
            <p:cNvSpPr/>
            <p:nvPr/>
          </p:nvSpPr>
          <p:spPr>
            <a:xfrm>
              <a:off x="6457730" y="1211715"/>
              <a:ext cx="2203603" cy="1049694"/>
            </a:xfrm>
            <a:prstGeom prst="roundRect">
              <a:avLst>
                <a:gd name="adj" fmla="val 5669"/>
              </a:avLst>
            </a:prstGeom>
            <a:solidFill>
              <a:srgbClr val="393F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56191" y="1321252"/>
              <a:ext cx="1979601" cy="82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点击此处添加文本信息。</a:t>
              </a:r>
              <a:endParaRPr lang="zh-CN" altLang="en-US" sz="1335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顶部“开始”面板中可以对字体、字号、颜色、行距等进行修改。建议正文</a:t>
              </a:r>
              <a:r>
                <a:rPr lang="en-US" altLang="zh-CN" sz="1335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号字，</a:t>
              </a:r>
              <a:r>
                <a:rPr lang="en-US" altLang="zh-CN" sz="1335" dirty="0">
                  <a:solidFill>
                    <a:schemeClr val="bg1">
                      <a:lumMod val="65000"/>
                    </a:schemeClr>
                  </a:solidFill>
                </a:rPr>
                <a:t>1.3</a:t>
              </a:r>
              <a:r>
                <a:rPr lang="zh-CN" altLang="en-US" sz="1335" dirty="0">
                  <a:solidFill>
                    <a:schemeClr val="bg1">
                      <a:lumMod val="65000"/>
                    </a:schemeClr>
                  </a:solidFill>
                </a:rPr>
                <a:t>倍字间距。</a:t>
              </a:r>
              <a:endParaRPr lang="en-US" altLang="zh-CN" sz="133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ONE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行业分析 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86582" y="63775"/>
            <a:ext cx="1021433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TWO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项目目的 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THREE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进度安排 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2CBD94"/>
                </a:solidFill>
              </a:rPr>
              <a:t>PART</a:t>
            </a:r>
            <a:r>
              <a:rPr kumimoji="1" lang="zh-CN" altLang="en-US" sz="1335" dirty="0">
                <a:solidFill>
                  <a:srgbClr val="2CBD94"/>
                </a:solidFill>
              </a:rPr>
              <a:t> </a:t>
            </a:r>
            <a:r>
              <a:rPr kumimoji="1" lang="en-US" altLang="zh-CN" sz="1335" dirty="0">
                <a:solidFill>
                  <a:srgbClr val="2CBD94"/>
                </a:solidFill>
              </a:rPr>
              <a:t>FOUR</a:t>
            </a:r>
            <a:endParaRPr kumimoji="1" lang="en-US" altLang="zh-CN" sz="1335" dirty="0">
              <a:solidFill>
                <a:srgbClr val="2CBD94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2CBD94"/>
                </a:solidFill>
              </a:rPr>
              <a:t>预算需求 </a:t>
            </a:r>
            <a:endParaRPr kumimoji="1" lang="zh-CN" altLang="en-US" sz="1335" dirty="0">
              <a:solidFill>
                <a:srgbClr val="2CBD94"/>
              </a:solidFill>
            </a:endParaRPr>
          </a:p>
        </p:txBody>
      </p:sp>
      <p:pic>
        <p:nvPicPr>
          <p:cNvPr id="37" name="图片 3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FFFF"/>
                </a:solidFill>
              </a:rPr>
              <a:t>LOGO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HERE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140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4265" dirty="0">
                <a:solidFill>
                  <a:srgbClr val="2CBD94"/>
                </a:solidFill>
              </a:rPr>
              <a:t>THANK </a:t>
            </a:r>
            <a:r>
              <a:rPr kumimoji="1" lang="en-US" altLang="zh-CN" sz="4265" dirty="0">
                <a:solidFill>
                  <a:srgbClr val="FFFFFF"/>
                </a:solidFill>
              </a:rPr>
              <a:t>YOU</a:t>
            </a:r>
            <a:endParaRPr kumimoji="1" lang="en-US" altLang="zh-CN" sz="4265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5" dirty="0">
                <a:solidFill>
                  <a:srgbClr val="FFFFFF"/>
                </a:solidFill>
              </a:rPr>
              <a:t>FOR</a:t>
            </a:r>
            <a:r>
              <a:rPr kumimoji="1" lang="zh-CN" altLang="en-US" sz="4265" dirty="0">
                <a:solidFill>
                  <a:srgbClr val="FFFFFF"/>
                </a:solidFill>
              </a:rPr>
              <a:t> </a:t>
            </a:r>
            <a:r>
              <a:rPr kumimoji="1" lang="en-US" altLang="zh-CN" sz="4265" dirty="0">
                <a:solidFill>
                  <a:srgbClr val="FFFFFF"/>
                </a:solidFill>
              </a:rPr>
              <a:t>WATCHING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19682" y="5120271"/>
            <a:ext cx="2554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4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>
                <a:solidFill>
                  <a:prstClr val="black">
                    <a:lumMod val="85000"/>
                    <a:lumOff val="15000"/>
                  </a:prst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prstClr val="black">
                  <a:lumMod val="85000"/>
                  <a:lumOff val="15000"/>
                </a:prst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4" y="0"/>
            <a:ext cx="12192000" cy="881869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6250122" y="45242"/>
            <a:ext cx="997585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ONE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工作总结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9298" y="63775"/>
            <a:ext cx="1016000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TWO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工作规划 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45023" y="63775"/>
            <a:ext cx="1107440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THREE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可达成点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92238" y="63775"/>
            <a:ext cx="1077595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FOUR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期待 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4951363" y="820909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CONTENTS</a:t>
            </a:r>
            <a:endParaRPr kumimoji="1" lang="en-US" altLang="zh-CN" sz="1335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</a:rPr>
              <a:t>目录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628" y="1402540"/>
            <a:ext cx="4288735" cy="3782849"/>
          </a:xfrm>
          <a:prstGeom prst="rect">
            <a:avLst/>
          </a:prstGeom>
          <a:solidFill>
            <a:srgbClr val="2CBD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4" y="6302422"/>
            <a:ext cx="12192000" cy="555577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1000060" y="1567155"/>
            <a:ext cx="2686954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665" dirty="0">
                <a:solidFill>
                  <a:schemeClr val="bg1"/>
                </a:solidFill>
              </a:rPr>
              <a:t>CONTENTS</a:t>
            </a:r>
            <a:r>
              <a:rPr kumimoji="1" lang="zh-CN" altLang="en-US" sz="2665" dirty="0">
                <a:solidFill>
                  <a:schemeClr val="bg1"/>
                </a:solidFill>
              </a:rPr>
              <a:t> 目录</a:t>
            </a:r>
            <a:endParaRPr kumimoji="1" lang="zh-CN" altLang="en-US" sz="2665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060" y="2748541"/>
            <a:ext cx="1772285" cy="359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ONE</a:t>
            </a:r>
            <a:r>
              <a:rPr kumimoji="1" lang="zh-CN" altLang="en-US" sz="1335" dirty="0">
                <a:solidFill>
                  <a:schemeClr val="bg1"/>
                </a:solidFill>
              </a:rPr>
              <a:t>  第一部分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0060" y="3178353"/>
            <a:ext cx="175560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TWO</a:t>
            </a:r>
            <a:r>
              <a:rPr kumimoji="1" lang="zh-CN" altLang="en-US" sz="1335" dirty="0">
                <a:solidFill>
                  <a:schemeClr val="bg1"/>
                </a:solidFill>
              </a:rPr>
              <a:t> 第二部分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0059" y="3608165"/>
            <a:ext cx="1846980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THREE</a:t>
            </a:r>
            <a:r>
              <a:rPr kumimoji="1" lang="zh-CN" altLang="en-US" sz="1335" dirty="0">
                <a:solidFill>
                  <a:schemeClr val="bg1"/>
                </a:solidFill>
              </a:rPr>
              <a:t> 第三部分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0060" y="4037978"/>
            <a:ext cx="181972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FOUR</a:t>
            </a:r>
            <a:r>
              <a:rPr kumimoji="1" lang="zh-CN" altLang="en-US" sz="1335" dirty="0">
                <a:solidFill>
                  <a:schemeClr val="bg1"/>
                </a:solidFill>
              </a:rPr>
              <a:t> 第四部分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1831" y="2757022"/>
            <a:ext cx="95758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 </a:t>
            </a:r>
            <a:r>
              <a:rPr kumimoji="1" lang="zh-CN" altLang="en-US" sz="1335" dirty="0">
                <a:solidFill>
                  <a:srgbClr val="FFFFFF"/>
                </a:solidFill>
              </a:rPr>
              <a:t>工作总结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01831" y="3184007"/>
            <a:ext cx="95758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 </a:t>
            </a:r>
            <a:r>
              <a:rPr kumimoji="1" lang="zh-CN" altLang="en-US" sz="1335" dirty="0">
                <a:solidFill>
                  <a:srgbClr val="FFFFFF"/>
                </a:solidFill>
              </a:rPr>
              <a:t>工作规划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01831" y="3610993"/>
            <a:ext cx="91059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 </a:t>
            </a:r>
            <a:r>
              <a:rPr kumimoji="1" lang="zh-CN" altLang="en-US" sz="1335" dirty="0">
                <a:solidFill>
                  <a:srgbClr val="FFFFFF"/>
                </a:solidFill>
              </a:rPr>
              <a:t>可达成点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01831" y="4037978"/>
            <a:ext cx="66421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  </a:t>
            </a:r>
            <a:r>
              <a:rPr kumimoji="1" lang="zh-CN" altLang="en-US" sz="1335" dirty="0">
                <a:solidFill>
                  <a:srgbClr val="FFFFFF"/>
                </a:solidFill>
              </a:rPr>
              <a:t>期待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pic>
        <p:nvPicPr>
          <p:cNvPr id="27" name="图片 2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1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3267" y="3166869"/>
            <a:ext cx="3107055" cy="122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sz="3200" dirty="0">
                <a:solidFill>
                  <a:schemeClr val="bg1"/>
                </a:solidFill>
              </a:rPr>
              <a:t>Work </a:t>
            </a:r>
            <a:r>
              <a:rPr kumimoji="1" lang="en-US" sz="3200" dirty="0">
                <a:solidFill>
                  <a:schemeClr val="bg1"/>
                </a:solidFill>
              </a:rPr>
              <a:t>S</a:t>
            </a:r>
            <a:r>
              <a:rPr kumimoji="1" sz="3200" dirty="0">
                <a:solidFill>
                  <a:schemeClr val="bg1"/>
                </a:solidFill>
              </a:rPr>
              <a:t>ummary</a:t>
            </a:r>
            <a:endParaRPr kumimoji="1" sz="3200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3200" dirty="0">
                <a:solidFill>
                  <a:srgbClr val="FFFFFF"/>
                </a:solidFill>
              </a:rPr>
              <a:t>工作总结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6334578" y="820909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目录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687209" y="1875454"/>
            <a:ext cx="4816959" cy="3988836"/>
            <a:chOff x="622283" y="1187126"/>
            <a:chExt cx="3997679" cy="3310405"/>
          </a:xfrm>
        </p:grpSpPr>
        <p:cxnSp>
          <p:nvCxnSpPr>
            <p:cNvPr id="23" name="直线连接符 22"/>
            <p:cNvCxnSpPr/>
            <p:nvPr/>
          </p:nvCxnSpPr>
          <p:spPr>
            <a:xfrm>
              <a:off x="2164230" y="1909015"/>
              <a:ext cx="238161" cy="520775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H="1">
              <a:off x="2937830" y="1810049"/>
              <a:ext cx="268128" cy="758847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279895" y="2939401"/>
              <a:ext cx="699483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3284094" y="2928592"/>
              <a:ext cx="699483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 flipV="1">
              <a:off x="2016014" y="3202545"/>
              <a:ext cx="256484" cy="806243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 flipH="1" flipV="1">
              <a:off x="2937830" y="3078506"/>
              <a:ext cx="346264" cy="860322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1859579" y="2364243"/>
              <a:ext cx="1578403" cy="903850"/>
            </a:xfrm>
            <a:custGeom>
              <a:avLst/>
              <a:gdLst/>
              <a:ahLst/>
              <a:cxnLst/>
              <a:rect l="l" t="t" r="r" b="b"/>
              <a:pathLst>
                <a:path w="3421550" h="1763487">
                  <a:moveTo>
                    <a:pt x="1328648" y="0"/>
                  </a:moveTo>
                  <a:cubicBezTo>
                    <a:pt x="1584363" y="0"/>
                    <a:pt x="1809817" y="129561"/>
                    <a:pt x="1942948" y="326620"/>
                  </a:cubicBezTo>
                  <a:lnTo>
                    <a:pt x="1955795" y="350289"/>
                  </a:lnTo>
                  <a:lnTo>
                    <a:pt x="1961105" y="345908"/>
                  </a:lnTo>
                  <a:cubicBezTo>
                    <a:pt x="2042399" y="290987"/>
                    <a:pt x="2140401" y="258918"/>
                    <a:pt x="2245892" y="258918"/>
                  </a:cubicBezTo>
                  <a:cubicBezTo>
                    <a:pt x="2456875" y="258918"/>
                    <a:pt x="2637898" y="387194"/>
                    <a:pt x="2715222" y="570011"/>
                  </a:cubicBezTo>
                  <a:lnTo>
                    <a:pt x="2724181" y="598872"/>
                  </a:lnTo>
                  <a:lnTo>
                    <a:pt x="2833721" y="587829"/>
                  </a:lnTo>
                  <a:cubicBezTo>
                    <a:pt x="3158370" y="587829"/>
                    <a:pt x="3421550" y="851009"/>
                    <a:pt x="3421550" y="1175658"/>
                  </a:cubicBezTo>
                  <a:cubicBezTo>
                    <a:pt x="3421550" y="1500307"/>
                    <a:pt x="3158370" y="1763487"/>
                    <a:pt x="2833721" y="1763487"/>
                  </a:cubicBezTo>
                  <a:lnTo>
                    <a:pt x="2833711" y="1763486"/>
                  </a:lnTo>
                  <a:lnTo>
                    <a:pt x="629716" y="1763486"/>
                  </a:lnTo>
                  <a:lnTo>
                    <a:pt x="629716" y="1759265"/>
                  </a:lnTo>
                  <a:lnTo>
                    <a:pt x="587829" y="1763487"/>
                  </a:lnTo>
                  <a:cubicBezTo>
                    <a:pt x="263180" y="1763487"/>
                    <a:pt x="0" y="1500307"/>
                    <a:pt x="0" y="1175658"/>
                  </a:cubicBezTo>
                  <a:cubicBezTo>
                    <a:pt x="0" y="851009"/>
                    <a:pt x="263180" y="587829"/>
                    <a:pt x="587829" y="587829"/>
                  </a:cubicBezTo>
                  <a:lnTo>
                    <a:pt x="603652" y="589026"/>
                  </a:lnTo>
                  <a:lnTo>
                    <a:pt x="646045" y="452459"/>
                  </a:lnTo>
                  <a:cubicBezTo>
                    <a:pt x="758508" y="186568"/>
                    <a:pt x="1021790" y="0"/>
                    <a:pt x="1328648" y="0"/>
                  </a:cubicBezTo>
                  <a:close/>
                </a:path>
              </a:pathLst>
            </a:custGeom>
            <a:solidFill>
              <a:srgbClr val="2CBD9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629636" y="1226208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1</a:t>
              </a:r>
              <a:endParaRPr kumimoji="1" lang="zh-CN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37830" y="1226208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2</a:t>
              </a:r>
              <a:endParaRPr kumimoji="1" lang="zh-CN" altLang="en-US" sz="32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0446" y="2429790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6</a:t>
              </a:r>
              <a:endParaRPr kumimoji="1" lang="zh-CN" altLang="en-US" sz="32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29636" y="3724776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5</a:t>
              </a:r>
              <a:endParaRPr kumimoji="1" lang="zh-CN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937830" y="3724776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4</a:t>
              </a:r>
              <a:endParaRPr kumimoji="1" lang="zh-CN" altLang="en-US" sz="32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47207" y="2429790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3</a:t>
              </a:r>
              <a:endParaRPr kumimoji="1" lang="zh-CN" altLang="en-US" sz="3200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31341" y="2113185"/>
              <a:ext cx="454993" cy="45499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椭圆 40"/>
            <p:cNvSpPr/>
            <p:nvPr/>
          </p:nvSpPr>
          <p:spPr>
            <a:xfrm>
              <a:off x="2402392" y="1827336"/>
              <a:ext cx="343254" cy="343254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2335361" y="3384829"/>
              <a:ext cx="234182" cy="234182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76403" y="3150647"/>
              <a:ext cx="234182" cy="234182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86932" y="3033911"/>
              <a:ext cx="234182" cy="234182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椭圆 44"/>
            <p:cNvSpPr/>
            <p:nvPr/>
          </p:nvSpPr>
          <p:spPr>
            <a:xfrm>
              <a:off x="3160442" y="2133270"/>
              <a:ext cx="473393" cy="47339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20651" y="3349818"/>
              <a:ext cx="138928" cy="138928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21158" y="1827336"/>
              <a:ext cx="171627" cy="171627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椭圆 47"/>
            <p:cNvSpPr/>
            <p:nvPr/>
          </p:nvSpPr>
          <p:spPr>
            <a:xfrm>
              <a:off x="2773500" y="1187126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椭圆 48"/>
            <p:cNvSpPr/>
            <p:nvPr/>
          </p:nvSpPr>
          <p:spPr>
            <a:xfrm>
              <a:off x="3671503" y="2074103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22283" y="2325161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4457153" y="3310736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583125" y="3728594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693689" y="4008788"/>
              <a:ext cx="144847" cy="144847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82076" y="3619011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665009" y="2182619"/>
            <a:ext cx="4752827" cy="302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</a:rPr>
              <a:t>倍字间距。</a:t>
            </a:r>
            <a:endParaRPr lang="en-US" altLang="zh-CN"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kumimoji="1" lang="en-US" altLang="zh-CN"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</a:rPr>
              <a:t>倍字间距。</a:t>
            </a:r>
            <a:endParaRPr kumimoji="1" lang="zh-CN" altLang="en-US"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kumimoji="1" lang="en-US" altLang="zh-CN"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</a:rPr>
              <a:t>倍字间距。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6264797" y="2239003"/>
            <a:ext cx="322547" cy="322547"/>
            <a:chOff x="4698002" y="1679252"/>
            <a:chExt cx="241910" cy="241910"/>
          </a:xfrm>
        </p:grpSpPr>
        <p:sp>
          <p:nvSpPr>
            <p:cNvPr id="58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59" name="矩形 5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0" name="矩形 5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6264797" y="3286384"/>
            <a:ext cx="322547" cy="322547"/>
            <a:chOff x="4698002" y="1679252"/>
            <a:chExt cx="241910" cy="241910"/>
          </a:xfrm>
        </p:grpSpPr>
        <p:sp>
          <p:nvSpPr>
            <p:cNvPr id="64" name="椭圆 63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6" name="矩形 65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8" name="组 67"/>
          <p:cNvGrpSpPr/>
          <p:nvPr/>
        </p:nvGrpSpPr>
        <p:grpSpPr>
          <a:xfrm>
            <a:off x="6264797" y="4333767"/>
            <a:ext cx="322547" cy="322547"/>
            <a:chOff x="4698002" y="1679252"/>
            <a:chExt cx="241910" cy="241910"/>
          </a:xfrm>
        </p:grpSpPr>
        <p:sp>
          <p:nvSpPr>
            <p:cNvPr id="69" name="椭圆 68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71" name="矩形 70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6250122" y="45242"/>
            <a:ext cx="997585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PART</a:t>
            </a:r>
            <a:r>
              <a:rPr kumimoji="1" lang="zh-CN" altLang="en-US" sz="1335" dirty="0">
                <a:solidFill>
                  <a:srgbClr val="FFFFFF"/>
                </a:solidFill>
              </a:rPr>
              <a:t> </a:t>
            </a:r>
            <a:r>
              <a:rPr kumimoji="1" lang="en-US" altLang="zh-CN" sz="1335" dirty="0">
                <a:solidFill>
                  <a:srgbClr val="FFFFFF"/>
                </a:solidFill>
              </a:rPr>
              <a:t>ONE</a:t>
            </a:r>
            <a:endParaRPr kumimoji="1" lang="en-US" altLang="zh-CN" sz="1335" dirty="0">
              <a:solidFill>
                <a:srgbClr val="FFFFFF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FFFFFF"/>
                </a:solidFill>
              </a:rPr>
              <a:t>工作总结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589298" y="63775"/>
            <a:ext cx="1016000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TWO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工作规划 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5023" y="63775"/>
            <a:ext cx="1107440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THREE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可达成点 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92238" y="63775"/>
            <a:ext cx="1077595" cy="62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PART</a:t>
            </a:r>
            <a:r>
              <a:rPr kumimoji="1" lang="zh-CN" altLang="en-US" sz="1335" dirty="0">
                <a:solidFill>
                  <a:srgbClr val="A6A6A6"/>
                </a:solidFill>
              </a:rPr>
              <a:t> </a:t>
            </a:r>
            <a:r>
              <a:rPr kumimoji="1" lang="en-US" altLang="zh-CN" sz="1335" dirty="0">
                <a:solidFill>
                  <a:srgbClr val="A6A6A6"/>
                </a:solidFill>
              </a:rPr>
              <a:t>FOUR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期待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2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8563" y="3166869"/>
            <a:ext cx="3936462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SECTION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TITLE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HERE</a:t>
            </a:r>
            <a:endParaRPr kumimoji="1" lang="en-US" altLang="zh-CN" sz="3200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3200" dirty="0">
                <a:solidFill>
                  <a:srgbClr val="FFFFFF"/>
                </a:solidFill>
              </a:rPr>
              <a:t>项目目的 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83870" y="4397975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</a:rPr>
              <a:t>倍字间距。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flipV="1">
            <a:off x="794" y="5192485"/>
            <a:ext cx="12192000" cy="1665515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8209029" y="1343937"/>
            <a:ext cx="603451" cy="603451"/>
            <a:chOff x="6156176" y="1007953"/>
            <a:chExt cx="452588" cy="452588"/>
          </a:xfrm>
        </p:grpSpPr>
        <p:sp>
          <p:nvSpPr>
            <p:cNvPr id="3" name="椭圆 2"/>
            <p:cNvSpPr/>
            <p:nvPr/>
          </p:nvSpPr>
          <p:spPr>
            <a:xfrm>
              <a:off x="6156176" y="1007953"/>
              <a:ext cx="452588" cy="452588"/>
            </a:xfrm>
            <a:prstGeom prst="ellipse">
              <a:avLst/>
            </a:prstGeom>
            <a:noFill/>
            <a:ln w="6350" cmpd="sng">
              <a:solidFill>
                <a:srgbClr val="1A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32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4" name="组合 124"/>
            <p:cNvGrpSpPr/>
            <p:nvPr/>
          </p:nvGrpSpPr>
          <p:grpSpPr>
            <a:xfrm>
              <a:off x="6259715" y="1104364"/>
              <a:ext cx="245510" cy="259766"/>
              <a:chOff x="5908675" y="1281113"/>
              <a:chExt cx="246063" cy="260350"/>
            </a:xfrm>
            <a:solidFill>
              <a:srgbClr val="1A1E21"/>
            </a:solidFill>
            <a:effectLst/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 w="6350" cmpd="sng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" name="组 39"/>
          <p:cNvGrpSpPr/>
          <p:nvPr/>
        </p:nvGrpSpPr>
        <p:grpSpPr>
          <a:xfrm>
            <a:off x="3381109" y="1343937"/>
            <a:ext cx="603451" cy="603451"/>
            <a:chOff x="2535236" y="1007953"/>
            <a:chExt cx="452588" cy="452588"/>
          </a:xfrm>
        </p:grpSpPr>
        <p:sp>
          <p:nvSpPr>
            <p:cNvPr id="11" name="椭圆 10"/>
            <p:cNvSpPr/>
            <p:nvPr/>
          </p:nvSpPr>
          <p:spPr>
            <a:xfrm>
              <a:off x="2535236" y="1007953"/>
              <a:ext cx="452588" cy="452588"/>
            </a:xfrm>
            <a:prstGeom prst="ellipse">
              <a:avLst/>
            </a:prstGeom>
            <a:noFill/>
            <a:ln w="6350" cmpd="sng">
              <a:solidFill>
                <a:srgbClr val="1A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32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2" name="组合 138"/>
            <p:cNvGrpSpPr/>
            <p:nvPr/>
          </p:nvGrpSpPr>
          <p:grpSpPr>
            <a:xfrm>
              <a:off x="2633231" y="1105948"/>
              <a:ext cx="256597" cy="256598"/>
              <a:chOff x="5903913" y="4632325"/>
              <a:chExt cx="257175" cy="257176"/>
            </a:xfrm>
            <a:solidFill>
              <a:srgbClr val="1A1E21"/>
            </a:solidFill>
            <a:effectLst/>
          </p:grpSpPr>
          <p:sp>
            <p:nvSpPr>
              <p:cNvPr id="13" name="Freeform 16"/>
              <p:cNvSpPr/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14" name="Freeform 17"/>
              <p:cNvSpPr/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15" name="Freeform 18"/>
              <p:cNvSpPr/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16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1" name="组 40"/>
          <p:cNvGrpSpPr/>
          <p:nvPr/>
        </p:nvGrpSpPr>
        <p:grpSpPr>
          <a:xfrm>
            <a:off x="3380050" y="3257597"/>
            <a:ext cx="603451" cy="603451"/>
            <a:chOff x="2534442" y="2443198"/>
            <a:chExt cx="452588" cy="452588"/>
          </a:xfrm>
        </p:grpSpPr>
        <p:sp>
          <p:nvSpPr>
            <p:cNvPr id="18" name="椭圆 17"/>
            <p:cNvSpPr/>
            <p:nvPr/>
          </p:nvSpPr>
          <p:spPr>
            <a:xfrm>
              <a:off x="2534442" y="2443198"/>
              <a:ext cx="452588" cy="452588"/>
            </a:xfrm>
            <a:prstGeom prst="ellipse">
              <a:avLst/>
            </a:prstGeom>
            <a:noFill/>
            <a:ln w="6350" cmpd="sng">
              <a:solidFill>
                <a:srgbClr val="1A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32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2630061" y="2546737"/>
              <a:ext cx="261349" cy="245511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rgbClr val="1A1E21"/>
            </a:solidFill>
            <a:ln w="6350" cmpd="sng"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320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8209029" y="3257597"/>
            <a:ext cx="603451" cy="603451"/>
            <a:chOff x="6156176" y="2443198"/>
            <a:chExt cx="452588" cy="452588"/>
          </a:xfrm>
        </p:grpSpPr>
        <p:sp>
          <p:nvSpPr>
            <p:cNvPr id="21" name="椭圆 20"/>
            <p:cNvSpPr/>
            <p:nvPr/>
          </p:nvSpPr>
          <p:spPr>
            <a:xfrm>
              <a:off x="6156176" y="2443198"/>
              <a:ext cx="452588" cy="452588"/>
            </a:xfrm>
            <a:prstGeom prst="ellipse">
              <a:avLst/>
            </a:prstGeom>
            <a:noFill/>
            <a:ln w="6350" cmpd="sng">
              <a:solidFill>
                <a:srgbClr val="1A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32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22" name="组合 148"/>
            <p:cNvGrpSpPr/>
            <p:nvPr/>
          </p:nvGrpSpPr>
          <p:grpSpPr>
            <a:xfrm>
              <a:off x="6251795" y="2553864"/>
              <a:ext cx="261349" cy="231255"/>
              <a:chOff x="3889375" y="3302000"/>
              <a:chExt cx="261938" cy="231776"/>
            </a:xfrm>
            <a:solidFill>
              <a:srgbClr val="1A1E21"/>
            </a:solidFill>
            <a:effectLst/>
          </p:grpSpPr>
          <p:sp>
            <p:nvSpPr>
              <p:cNvPr id="23" name="Freeform 11"/>
              <p:cNvSpPr/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 w="6350" cmpd="sng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320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411546" y="1801563"/>
            <a:ext cx="2804928" cy="10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8565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顶部“开始”面板中可以对字体、字号、颜色、行距等进行修改。建议正文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10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号字，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1.3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倍字间距。</a:t>
            </a:r>
            <a:endParaRPr lang="en-US" altLang="zh-CN" sz="1335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9" name="TextBox 155"/>
          <p:cNvSpPr txBox="1"/>
          <p:nvPr/>
        </p:nvSpPr>
        <p:spPr>
          <a:xfrm>
            <a:off x="411546" y="1364771"/>
            <a:ext cx="280492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defTabSz="1218565"/>
            <a:r>
              <a:rPr lang="zh-CN" altLang="en-US" sz="1865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</a:rPr>
              <a:t>点击此处添加文本信息。</a:t>
            </a:r>
            <a:endParaRPr lang="zh-CN" altLang="en-US" sz="1865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1546" y="3721777"/>
            <a:ext cx="2804928" cy="10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8565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顶部“开始”面板中可以对字体、字号、颜色、行距等进行修改。建议正文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10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号字，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1.3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倍字间距。</a:t>
            </a:r>
            <a:endParaRPr lang="en-US" altLang="zh-CN" sz="1335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</a:endParaRPr>
          </a:p>
        </p:txBody>
      </p:sp>
      <p:sp>
        <p:nvSpPr>
          <p:cNvPr id="31" name="TextBox 157"/>
          <p:cNvSpPr txBox="1"/>
          <p:nvPr/>
        </p:nvSpPr>
        <p:spPr>
          <a:xfrm>
            <a:off x="411546" y="3284985"/>
            <a:ext cx="280492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defTabSz="1218565"/>
            <a:r>
              <a:rPr lang="zh-CN" altLang="en-US" sz="1865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</a:rPr>
              <a:t>点击此处添加文本信息。</a:t>
            </a:r>
            <a:endParaRPr lang="zh-CN" altLang="en-US" sz="1865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56495" y="1801563"/>
            <a:ext cx="2804928" cy="10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顶部“开始”面板中可以对字体、字号、颜色、行距等进行修改。建议正文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10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号字，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1.3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倍字间距。</a:t>
            </a:r>
            <a:endParaRPr lang="zh-CN" altLang="en-US" sz="1335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</a:endParaRPr>
          </a:p>
        </p:txBody>
      </p:sp>
      <p:sp>
        <p:nvSpPr>
          <p:cNvPr id="33" name="TextBox 159"/>
          <p:cNvSpPr txBox="1"/>
          <p:nvPr/>
        </p:nvSpPr>
        <p:spPr>
          <a:xfrm>
            <a:off x="8956495" y="1364771"/>
            <a:ext cx="280492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1865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</a:rPr>
              <a:t>点击此处添加文本信息。</a:t>
            </a:r>
            <a:endParaRPr lang="zh-CN" altLang="en-US" sz="1865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56495" y="3721777"/>
            <a:ext cx="2804928" cy="10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顶部“开始”面板中可以对字体、字号、颜色、行距等进行修改。建议正文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10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号字，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1.3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倍字间距。</a:t>
            </a:r>
            <a:endParaRPr lang="zh-CN" altLang="en-US" sz="1335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</a:endParaRPr>
          </a:p>
        </p:txBody>
      </p:sp>
      <p:sp>
        <p:nvSpPr>
          <p:cNvPr id="35" name="TextBox 161"/>
          <p:cNvSpPr txBox="1"/>
          <p:nvPr/>
        </p:nvSpPr>
        <p:spPr>
          <a:xfrm>
            <a:off x="8956495" y="3284985"/>
            <a:ext cx="280492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1865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</a:rPr>
              <a:t>点击此处添加文本信息。</a:t>
            </a:r>
            <a:endParaRPr lang="zh-CN" altLang="en-US" sz="1865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/>
            </a:endParaRPr>
          </a:p>
        </p:txBody>
      </p:sp>
      <p:grpSp>
        <p:nvGrpSpPr>
          <p:cNvPr id="36" name="组合 79"/>
          <p:cNvGrpSpPr/>
          <p:nvPr/>
        </p:nvGrpSpPr>
        <p:grpSpPr>
          <a:xfrm>
            <a:off x="4422810" y="1261482"/>
            <a:ext cx="3402176" cy="5047839"/>
            <a:chOff x="539552" y="1090127"/>
            <a:chExt cx="2551632" cy="3785879"/>
          </a:xfrm>
        </p:grpSpPr>
        <p:pic>
          <p:nvPicPr>
            <p:cNvPr id="37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>
              <a:fillRect/>
            </a:stretch>
          </p:blipFill>
          <p:spPr bwMode="auto">
            <a:xfrm>
              <a:off x="671252" y="1432719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</p:spPr>
        </p:pic>
        <p:pic>
          <p:nvPicPr>
            <p:cNvPr id="38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0127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6" name="矩形 55"/>
          <p:cNvSpPr/>
          <p:nvPr/>
        </p:nvSpPr>
        <p:spPr>
          <a:xfrm flipV="1">
            <a:off x="7655436" y="79042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1A1E21"/>
                </a:solidFill>
              </a:rPr>
              <a:t>CONTENTS</a:t>
            </a:r>
            <a:endParaRPr kumimoji="1" lang="en-US" altLang="zh-CN" sz="1335" dirty="0">
              <a:solidFill>
                <a:srgbClr val="1A1E21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1A1E21"/>
                </a:solidFill>
              </a:rPr>
              <a:t>目录</a:t>
            </a:r>
            <a:endParaRPr kumimoji="1"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1A1E21"/>
                </a:solidFill>
              </a:rPr>
              <a:t>PART</a:t>
            </a:r>
            <a:r>
              <a:rPr kumimoji="1" lang="zh-CN" altLang="en-US" sz="1335" dirty="0">
                <a:solidFill>
                  <a:srgbClr val="1A1E21"/>
                </a:solidFill>
              </a:rPr>
              <a:t> </a:t>
            </a:r>
            <a:r>
              <a:rPr kumimoji="1" lang="en-US" altLang="zh-CN" sz="1335" dirty="0">
                <a:solidFill>
                  <a:srgbClr val="1A1E21"/>
                </a:solidFill>
              </a:rPr>
              <a:t>ONE</a:t>
            </a:r>
            <a:endParaRPr kumimoji="1" lang="en-US" altLang="zh-CN" sz="1335" dirty="0">
              <a:solidFill>
                <a:srgbClr val="1A1E2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1A1E21"/>
                </a:solidFill>
              </a:rPr>
              <a:t>行业分析 </a:t>
            </a:r>
            <a:endParaRPr kumimoji="1"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86582" y="63775"/>
            <a:ext cx="1021433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TWO</a:t>
            </a:r>
            <a:endParaRPr kumimoji="1" lang="en-US" altLang="zh-CN" sz="1335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</a:rPr>
              <a:t>项目目的 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1A1E21"/>
                </a:solidFill>
              </a:rPr>
              <a:t>PART</a:t>
            </a:r>
            <a:r>
              <a:rPr kumimoji="1" lang="zh-CN" altLang="en-US" sz="1335" dirty="0">
                <a:solidFill>
                  <a:srgbClr val="1A1E21"/>
                </a:solidFill>
              </a:rPr>
              <a:t> </a:t>
            </a:r>
            <a:r>
              <a:rPr kumimoji="1" lang="en-US" altLang="zh-CN" sz="1335" dirty="0">
                <a:solidFill>
                  <a:srgbClr val="1A1E21"/>
                </a:solidFill>
              </a:rPr>
              <a:t>THREE</a:t>
            </a:r>
            <a:endParaRPr kumimoji="1" lang="en-US" altLang="zh-CN" sz="1335" dirty="0">
              <a:solidFill>
                <a:srgbClr val="1A1E21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1A1E21"/>
                </a:solidFill>
              </a:rPr>
              <a:t>进度安排 </a:t>
            </a:r>
            <a:endParaRPr kumimoji="1"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1A1E21"/>
                </a:solidFill>
              </a:rPr>
              <a:t>PART</a:t>
            </a:r>
            <a:r>
              <a:rPr kumimoji="1" lang="zh-CN" altLang="en-US" sz="1335" dirty="0">
                <a:solidFill>
                  <a:srgbClr val="1A1E21"/>
                </a:solidFill>
              </a:rPr>
              <a:t> </a:t>
            </a:r>
            <a:r>
              <a:rPr kumimoji="1" lang="en-US" altLang="zh-CN" sz="1335" dirty="0">
                <a:solidFill>
                  <a:srgbClr val="1A1E21"/>
                </a:solidFill>
              </a:rPr>
              <a:t>FOUR</a:t>
            </a:r>
            <a:endParaRPr kumimoji="1" lang="en-US" altLang="zh-CN" sz="1335" dirty="0">
              <a:solidFill>
                <a:srgbClr val="1A1E21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1A1E21"/>
                </a:solidFill>
              </a:rPr>
              <a:t>预算需求 </a:t>
            </a:r>
            <a:endParaRPr kumimoji="1" lang="zh-CN" altLang="en-US" sz="1335" dirty="0">
              <a:solidFill>
                <a:srgbClr val="1A1E21"/>
              </a:solidFill>
            </a:endParaRPr>
          </a:p>
        </p:txBody>
      </p:sp>
      <p:pic>
        <p:nvPicPr>
          <p:cNvPr id="47" name="图片 4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3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7764" y="3166869"/>
            <a:ext cx="3918059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SECTION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TITLE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HERE</a:t>
            </a:r>
            <a:endParaRPr kumimoji="1" lang="en-US" altLang="zh-CN" sz="3200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3200" dirty="0">
                <a:solidFill>
                  <a:srgbClr val="FFFFFF"/>
                </a:solidFill>
              </a:rPr>
              <a:t>进度安排 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3870" y="4397975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</a:rPr>
              <a:t>倍字间距。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2192" y="2084851"/>
            <a:ext cx="2576335" cy="384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A1E21"/>
              </a:solidFill>
            </a:endParaRPr>
          </a:p>
        </p:txBody>
      </p:sp>
      <p:pic>
        <p:nvPicPr>
          <p:cNvPr id="6" name="Picture 4" descr="C:\Documents and Settings\Administrator\桌面\高清配图\高清图片01\18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5" r="13845"/>
          <a:stretch>
            <a:fillRect/>
          </a:stretch>
        </p:blipFill>
        <p:spPr bwMode="auto">
          <a:xfrm>
            <a:off x="760224" y="2180861"/>
            <a:ext cx="2400268" cy="2400267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10" name="矩形 9"/>
          <p:cNvSpPr/>
          <p:nvPr/>
        </p:nvSpPr>
        <p:spPr>
          <a:xfrm>
            <a:off x="672192" y="5061182"/>
            <a:ext cx="2576335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srgbClr val="1A1E21"/>
                </a:solidFill>
              </a:rPr>
              <a:t>建议正文</a:t>
            </a:r>
            <a:r>
              <a:rPr lang="en-US" altLang="zh-CN" sz="1335" dirty="0">
                <a:solidFill>
                  <a:srgbClr val="1A1E21"/>
                </a:solidFill>
              </a:rPr>
              <a:t>10</a:t>
            </a:r>
            <a:r>
              <a:rPr lang="zh-CN" altLang="en-US" sz="1335" dirty="0">
                <a:solidFill>
                  <a:srgbClr val="1A1E21"/>
                </a:solidFill>
              </a:rPr>
              <a:t>号字，</a:t>
            </a:r>
            <a:r>
              <a:rPr lang="en-US" altLang="zh-CN" sz="1335" dirty="0">
                <a:solidFill>
                  <a:srgbClr val="1A1E21"/>
                </a:solidFill>
              </a:rPr>
              <a:t>1.3</a:t>
            </a:r>
            <a:r>
              <a:rPr lang="zh-CN" altLang="en-US" sz="1335" dirty="0">
                <a:solidFill>
                  <a:srgbClr val="1A1E21"/>
                </a:solidFill>
              </a:rPr>
              <a:t>倍字间距。</a:t>
            </a:r>
            <a:endParaRPr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672192" y="4677139"/>
            <a:ext cx="257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1A1E21"/>
                </a:solidFill>
              </a:rPr>
              <a:t>点击此处添加文本信息</a:t>
            </a:r>
            <a:endParaRPr lang="zh-CN" altLang="en-US" sz="1600" b="1" dirty="0">
              <a:solidFill>
                <a:srgbClr val="1A1E2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813" y="2084851"/>
            <a:ext cx="2576335" cy="384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A1E21"/>
              </a:solidFill>
            </a:endParaRPr>
          </a:p>
        </p:txBody>
      </p:sp>
      <p:pic>
        <p:nvPicPr>
          <p:cNvPr id="7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 r="12365"/>
          <a:stretch>
            <a:fillRect/>
          </a:stretch>
        </p:blipFill>
        <p:spPr bwMode="auto">
          <a:xfrm>
            <a:off x="3500611" y="3429000"/>
            <a:ext cx="2400268" cy="240026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2" name="矩形 11"/>
          <p:cNvSpPr/>
          <p:nvPr/>
        </p:nvSpPr>
        <p:spPr>
          <a:xfrm>
            <a:off x="3412579" y="2612910"/>
            <a:ext cx="2576335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srgbClr val="1A1E21"/>
                </a:solidFill>
              </a:rPr>
              <a:t>建议正文</a:t>
            </a:r>
            <a:r>
              <a:rPr lang="en-US" altLang="zh-CN" sz="1335" dirty="0">
                <a:solidFill>
                  <a:srgbClr val="1A1E21"/>
                </a:solidFill>
              </a:rPr>
              <a:t>10</a:t>
            </a:r>
            <a:r>
              <a:rPr lang="zh-CN" altLang="en-US" sz="1335" dirty="0">
                <a:solidFill>
                  <a:srgbClr val="1A1E21"/>
                </a:solidFill>
              </a:rPr>
              <a:t>号字，</a:t>
            </a:r>
            <a:r>
              <a:rPr lang="en-US" altLang="zh-CN" sz="1335" dirty="0">
                <a:solidFill>
                  <a:srgbClr val="1A1E21"/>
                </a:solidFill>
              </a:rPr>
              <a:t>1.3</a:t>
            </a:r>
            <a:r>
              <a:rPr lang="zh-CN" altLang="en-US" sz="1335" dirty="0">
                <a:solidFill>
                  <a:srgbClr val="1A1E21"/>
                </a:solidFill>
              </a:rPr>
              <a:t>倍字间距。</a:t>
            </a:r>
            <a:endParaRPr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3412579" y="2228867"/>
            <a:ext cx="257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1A1E21"/>
                </a:solidFill>
              </a:rPr>
              <a:t>点击此处添加文本信息</a:t>
            </a:r>
            <a:endParaRPr lang="zh-CN" altLang="en-US" sz="1600" b="1" dirty="0">
              <a:solidFill>
                <a:srgbClr val="1A1E2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5436" y="2084851"/>
            <a:ext cx="2576335" cy="384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A1E21"/>
              </a:solidFill>
            </a:endParaRPr>
          </a:p>
        </p:txBody>
      </p:sp>
      <p:pic>
        <p:nvPicPr>
          <p:cNvPr id="8" name="Picture 5" descr="C:\Documents and Settings\Administrator\桌面\高清配图\高清图片01\1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0" r="3831"/>
          <a:stretch>
            <a:fillRect/>
          </a:stretch>
        </p:blipFill>
        <p:spPr bwMode="auto">
          <a:xfrm>
            <a:off x="6243469" y="2180861"/>
            <a:ext cx="2400267" cy="2400267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14" name="矩形 13"/>
          <p:cNvSpPr/>
          <p:nvPr/>
        </p:nvSpPr>
        <p:spPr>
          <a:xfrm>
            <a:off x="6163809" y="5061182"/>
            <a:ext cx="2576335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srgbClr val="1A1E21"/>
                </a:solidFill>
              </a:rPr>
              <a:t>建议正文</a:t>
            </a:r>
            <a:r>
              <a:rPr lang="en-US" altLang="zh-CN" sz="1335" dirty="0">
                <a:solidFill>
                  <a:srgbClr val="1A1E21"/>
                </a:solidFill>
              </a:rPr>
              <a:t>10</a:t>
            </a:r>
            <a:r>
              <a:rPr lang="zh-CN" altLang="en-US" sz="1335" dirty="0">
                <a:solidFill>
                  <a:srgbClr val="1A1E21"/>
                </a:solidFill>
              </a:rPr>
              <a:t>号字，</a:t>
            </a:r>
            <a:r>
              <a:rPr lang="en-US" altLang="zh-CN" sz="1335" dirty="0">
                <a:solidFill>
                  <a:srgbClr val="1A1E21"/>
                </a:solidFill>
              </a:rPr>
              <a:t>1.3</a:t>
            </a:r>
            <a:r>
              <a:rPr lang="zh-CN" altLang="en-US" sz="1335" dirty="0">
                <a:solidFill>
                  <a:srgbClr val="1A1E21"/>
                </a:solidFill>
              </a:rPr>
              <a:t>倍字间距。</a:t>
            </a:r>
            <a:endParaRPr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6163809" y="4677139"/>
            <a:ext cx="257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1A1E21"/>
                </a:solidFill>
              </a:rPr>
              <a:t>点击此处添加文本信息</a:t>
            </a:r>
            <a:endParaRPr lang="zh-CN" altLang="en-US" sz="1600" b="1" dirty="0">
              <a:solidFill>
                <a:srgbClr val="1A1E2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7057" y="2084851"/>
            <a:ext cx="2576335" cy="384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A1E21"/>
              </a:solidFill>
            </a:endParaRPr>
          </a:p>
        </p:txBody>
      </p:sp>
      <p:pic>
        <p:nvPicPr>
          <p:cNvPr id="9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r="21011"/>
          <a:stretch>
            <a:fillRect/>
          </a:stretch>
        </p:blipFill>
        <p:spPr bwMode="auto">
          <a:xfrm>
            <a:off x="8985087" y="3429000"/>
            <a:ext cx="2400267" cy="240026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6" name="矩形 15"/>
          <p:cNvSpPr/>
          <p:nvPr/>
        </p:nvSpPr>
        <p:spPr>
          <a:xfrm>
            <a:off x="8897055" y="2612908"/>
            <a:ext cx="2576335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zh-CN" altLang="en-US" sz="1335" dirty="0">
                <a:solidFill>
                  <a:srgbClr val="1A1E21"/>
                </a:solidFill>
              </a:rPr>
              <a:t>建议正文</a:t>
            </a:r>
            <a:r>
              <a:rPr lang="en-US" altLang="zh-CN" sz="1335" dirty="0">
                <a:solidFill>
                  <a:srgbClr val="1A1E21"/>
                </a:solidFill>
              </a:rPr>
              <a:t>10</a:t>
            </a:r>
            <a:r>
              <a:rPr lang="zh-CN" altLang="en-US" sz="1335" dirty="0">
                <a:solidFill>
                  <a:srgbClr val="1A1E21"/>
                </a:solidFill>
              </a:rPr>
              <a:t>号字，</a:t>
            </a:r>
            <a:r>
              <a:rPr lang="en-US" altLang="zh-CN" sz="1335" dirty="0">
                <a:solidFill>
                  <a:srgbClr val="1A1E21"/>
                </a:solidFill>
              </a:rPr>
              <a:t>1.3</a:t>
            </a:r>
            <a:r>
              <a:rPr lang="zh-CN" altLang="en-US" sz="1335" dirty="0">
                <a:solidFill>
                  <a:srgbClr val="1A1E21"/>
                </a:solidFill>
              </a:rPr>
              <a:t>倍字间距。</a:t>
            </a:r>
            <a:endParaRPr lang="zh-CN" altLang="en-US" sz="1335" dirty="0">
              <a:solidFill>
                <a:srgbClr val="1A1E21"/>
              </a:solidFill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8897055" y="2228866"/>
            <a:ext cx="257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1A1E21"/>
                </a:solidFill>
              </a:rPr>
              <a:t>点击此处添加文本信息</a:t>
            </a:r>
            <a:endParaRPr lang="zh-CN" altLang="en-US" sz="1600" b="1" dirty="0">
              <a:solidFill>
                <a:srgbClr val="1A1E2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A6A6A6"/>
                </a:solidFill>
              </a:rPr>
              <a:t>CONTENTS</a:t>
            </a:r>
            <a:endParaRPr kumimoji="1" lang="en-US" altLang="zh-CN" sz="1335" dirty="0">
              <a:solidFill>
                <a:srgbClr val="A6A6A6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A6A6A6"/>
                </a:solidFill>
              </a:rPr>
              <a:t>目录</a:t>
            </a:r>
            <a:endParaRPr kumimoji="1" lang="zh-CN" altLang="en-US" sz="1335" dirty="0">
              <a:solidFill>
                <a:srgbClr val="A6A6A6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ONE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行业分析 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86582" y="63775"/>
            <a:ext cx="1021433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TWO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项目目的 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PART</a:t>
            </a:r>
            <a:r>
              <a:rPr kumimoji="1" lang="zh-CN" altLang="en-US" sz="1335" dirty="0">
                <a:solidFill>
                  <a:srgbClr val="FFFFFF"/>
                </a:solidFill>
              </a:rPr>
              <a:t> </a:t>
            </a:r>
            <a:r>
              <a:rPr kumimoji="1" lang="en-US" altLang="zh-CN" sz="1335" dirty="0">
                <a:solidFill>
                  <a:srgbClr val="FFFFFF"/>
                </a:solidFill>
              </a:rPr>
              <a:t>THREE</a:t>
            </a:r>
            <a:endParaRPr kumimoji="1" lang="en-US" altLang="zh-CN" sz="1335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FFFFFF"/>
                </a:solidFill>
              </a:rPr>
              <a:t>进度安排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5" dirty="0">
                <a:solidFill>
                  <a:schemeClr val="bg1">
                    <a:lumMod val="65000"/>
                  </a:schemeClr>
                </a:solidFill>
              </a:rPr>
              <a:t>FOUR</a:t>
            </a:r>
            <a:endParaRPr kumimoji="1" lang="en-US" altLang="zh-CN" sz="1335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>
                    <a:lumMod val="65000"/>
                  </a:schemeClr>
                </a:solidFill>
              </a:rPr>
              <a:t>预算需求 </a:t>
            </a:r>
            <a:endParaRPr kumimoji="1" lang="zh-CN" altLang="en-US" sz="13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flipV="1">
            <a:off x="9040456" y="82090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4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7764" y="3166869"/>
            <a:ext cx="3918060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SECTION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TITLE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HERE</a:t>
            </a:r>
            <a:endParaRPr kumimoji="1" lang="en-US" altLang="zh-CN" sz="3200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kumimoji="1" lang="zh-CN" altLang="en-US" sz="3200" dirty="0">
                <a:solidFill>
                  <a:srgbClr val="FFFFFF"/>
                </a:solidFill>
              </a:rPr>
              <a:t>人员需求 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83870" y="4397975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</a:rPr>
              <a:t>倍字间距。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97">
      <a:dk1>
        <a:srgbClr val="103154"/>
      </a:dk1>
      <a:lt1>
        <a:srgbClr val="FFFFFF"/>
      </a:lt1>
      <a:dk2>
        <a:srgbClr val="FF7F01"/>
      </a:dk2>
      <a:lt2>
        <a:srgbClr val="0096FF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自定义</PresentationFormat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</vt:lpstr>
      <vt:lpstr>Segoe UI Light</vt:lpstr>
      <vt:lpstr>Segoe UI Light</vt:lpstr>
      <vt:lpstr>Century Gothic</vt:lpstr>
      <vt:lpstr>微软雅黑</vt:lpstr>
      <vt:lpstr>华文行楷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魏星</cp:lastModifiedBy>
  <cp:revision>96</cp:revision>
  <dcterms:created xsi:type="dcterms:W3CDTF">2010-04-12T23:12:00Z</dcterms:created>
  <dcterms:modified xsi:type="dcterms:W3CDTF">2018-08-30T11:11:10Z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2052-11.1.0.7764</vt:lpwstr>
  </property>
</Properties>
</file>