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A8F-FADC-8F35-4C27-DB94EF0D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B7DB0-5C5E-6586-5CAC-EA8B1ACB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28F3-57AF-D783-57B3-1C9E96AF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61CB-6150-6A60-F98C-762AE53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66DA-3D54-011D-C515-D6360FE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2934-8621-01C5-2963-BA464E5C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25DE5-2347-1A50-1667-84FE1377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0A07-6B0F-7121-9567-5D369A27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C368-35C3-687E-F9D7-556F4100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C30B-3862-613D-DCB0-23155ED1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44583-A1DC-FF66-9223-B53463CEA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3BE21-B4E2-657E-B2A6-AF89260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6259-CAA4-25EF-A33F-D9A4F9FD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C0B2-2018-EAEB-FD45-39EA2E7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5A13-8AF6-9315-F0A1-90425FE2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5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EA1B-F812-89B2-8A9E-CCC5AC9D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19EA-8305-0EC2-B10D-4E54F9FF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ED9A-840F-4AFB-3F42-18C3AD46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4B23-30BA-2CB2-F0C2-E1C4A93C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3CFF-3ECE-0CC4-822A-7C9836B4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C9E0-DB81-9494-E74D-86D9B541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1BEF-28E8-F384-1254-4B171A76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8C41-185F-B8D2-1716-87D3275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7E48-F707-FA74-4A85-6541438A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B038-F5FA-1735-7058-1BC102F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859-03D5-CB3B-8019-FCE935B0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8989-5891-230E-7B73-EBE4562B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8FF85-B43A-BB1B-29E1-133BC062B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63C6-D029-D742-7B94-BDBF93D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F04AC-7304-1B52-346F-9395A9B0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884B-5651-B906-5A9C-CB6D96DE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7479-01CB-3203-8AC3-5E96C61A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9998-D80C-7CAD-CEEF-8FAD14CB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26667-38F6-7263-E64F-7D2196F4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F80D-D35E-8CC1-BB18-F6443DFD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D7841-E480-870C-6EC0-EB362D5D9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68088-4AD0-8743-314D-BC5AC05B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C3ED2-DD29-FABD-72E2-B645334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DAC83-050B-6300-3D2C-79D80F2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8437-2672-B2FA-F6F5-3A86E6C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8D92-8308-2AEB-BF5D-423DCD28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0AB11-23D5-FB73-1C44-F9764236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F8A8-D348-FB43-7BDA-A35214D8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F15AC-1AE0-BB40-36DE-DE5768D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944E5-AEFC-54B7-27C5-136F9236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5C55-A940-A95C-38F6-A5D991A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2EC6-C566-66B3-2758-890D93BD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0844-7CD7-347D-7CBB-D220A7F7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47890-225B-A8EB-3038-E83B09D58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C231F-9298-593A-2768-121E23A0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76F95-ACCE-9AC4-1D75-C2DAAC9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27CE-34C3-DDF6-F216-E6C6624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A0E9-7F56-2BA3-1C4E-97023846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44907-85C6-E65D-6CA1-6CDB6A6FA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0381F-7D7E-D951-986D-E8E29CB4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5773-9B31-EC66-1D4E-64A4E99F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4FDC-7D71-ABB9-1C9B-2BAD0E2F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E404-5185-97A8-2F92-07CDDA65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87E1A-123F-A213-C904-26168FC9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E7E1-D879-9FA6-4114-13380C6E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607B-34D8-DC93-5057-4D9A148C3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4B25-0A16-4E8A-9063-0704228DE73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F7EB-8310-8DF4-3202-A2F1BE797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0EEC-F7C7-5D6E-84F2-6224E352C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C7D8-C162-4858-A37E-FDFB22B7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C369-944D-649F-2B09-6404D1EB9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8D095-4D48-AEC1-D539-E99D3594C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992059-F6D0-D239-C22D-05B5E6AAB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29935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71480" progId="Package">
                  <p:embed/>
                </p:oleObj>
              </mc:Choice>
              <mc:Fallback>
                <p:oleObj name="Packager Shell Object" showAsIcon="1" r:id="rId2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51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Luu</dc:creator>
  <cp:lastModifiedBy>Trung Luu</cp:lastModifiedBy>
  <cp:revision>3</cp:revision>
  <dcterms:created xsi:type="dcterms:W3CDTF">2022-09-19T07:20:41Z</dcterms:created>
  <dcterms:modified xsi:type="dcterms:W3CDTF">2022-09-19T07:32:58Z</dcterms:modified>
</cp:coreProperties>
</file>