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/>
    <p:restoredTop sz="94706"/>
  </p:normalViewPr>
  <p:slideViewPr>
    <p:cSldViewPr snapToGrid="0" snapToObjects="1">
      <p:cViewPr>
        <p:scale>
          <a:sx n="88" d="100"/>
          <a:sy n="88" d="100"/>
        </p:scale>
        <p:origin x="112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4A33B-9129-604E-9DDF-EF41FABC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44181-3CF0-3D4B-8324-9F64AFB8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33B84-AAEB-5148-81BE-1310F86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55F3-19E9-0042-98D3-3164505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EC4BA-9D87-C542-9314-BD182DDE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2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BEBF-6B08-D046-BD38-D2B65DC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BEAD5-42B6-C34D-A7FA-6893C2EA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65FC6-1297-C04F-A4BC-D531FE7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5F873-4571-1F46-BCB4-014880E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98DF2-256C-5A4E-A608-BB3C37CF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8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FB75FE-762C-BF4B-8572-3DAB227C5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FDFCA-3304-2F47-8CE8-2A01D48F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EADE4-EC21-9240-AEA5-08893827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A6233-435C-8F45-875A-6ADD6165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F8840-3169-144D-AD64-7474E06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85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0B25-416D-C34B-9851-607B0ECC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7E294-EDE3-304C-A154-A08EEE7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2CE9C-DFE7-1949-8E4C-9A564458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BE35C-9150-C34C-BEDF-F6145131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91403-302E-4B48-8952-4459B10E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033D4-059A-5842-B831-9A812ABD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AA217-608D-B445-B141-ABCC5539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534C5-8162-7843-BD7C-D2A2B17F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F3BC7-C4EE-4849-8A77-F9538107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86214-0A26-7740-8B98-77CBC3DD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2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51B7A-3257-6640-8723-119674E0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295B4-A915-9043-91CF-245E95A46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3BC02-5B35-2140-ACDF-E9D77343B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B17B-BD98-FF40-B703-77A276F0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56DF5-B05C-BE44-860A-73216BB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E4F14-1157-654A-AC2C-4BA3AFAA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42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985AF-A3BA-6C45-AF58-4E380CB6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7FD43-5825-2344-91AD-D8E61CEA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D8F53-A097-1B4E-9649-5A528060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A0172-FFC0-9A4E-AE7E-0641F47D0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3021A-FC80-6E4F-9210-28B27DC0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68251A-3D27-C14E-93B1-E012E9CC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6F31D-4182-6440-B330-C76E9D07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165D9-F795-A544-B3BD-543B3520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5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8B7B-FAD2-9042-9BA2-8E79375E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7010A0-068C-BE4D-B87C-C671D0EA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6255C-07E3-6049-B94A-237F5B0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7453D-C9D1-CF40-959C-68EE0CBF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1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912D3-5D63-0C4A-9282-8DC3AE99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8B9B8-8C02-9C48-A485-9854E667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DC54E-5B47-2548-A0BD-7C4C139A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0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FD21-FD73-CC4B-85BD-38D58EE7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4C485-62F6-A949-B5D8-CB209AE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583663-D5CD-104B-BF1B-D7E2474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3F733-88B6-DB47-9962-2C63FEE4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79BAC-C4CE-9041-982C-21DDFF2C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C3B1F-758B-6342-8338-EC3F1361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2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2D5F7-F9A2-4D43-96F1-91E092AB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C1D50-96EC-AC40-9F69-22E0A4F1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5F300-418F-8146-9B0F-DD7F4704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1A50-191D-804C-8BF8-A2CBB1F5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CE93C-EC95-9B41-AB76-0EB5FB78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1A2BD-6D50-7F40-A18E-6A72850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26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23EE7B-05FB-D34F-AF81-6C247A75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B9E48-C7AF-194C-974A-4B3C5C34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9F19A-BCDA-184F-9AB2-FA76054CE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24FE-3B57-434F-BAF7-60F422A09515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583FB-4372-C24B-AF69-E48C4819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EB1C4-D996-614A-A226-62490908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DF6-DFA0-144C-B003-2EC38CB03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0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00BBE73F-7AF9-264E-94C2-52C9B79DA784}"/>
              </a:ext>
            </a:extLst>
          </p:cNvPr>
          <p:cNvSpPr/>
          <p:nvPr/>
        </p:nvSpPr>
        <p:spPr>
          <a:xfrm>
            <a:off x="2676269" y="2608768"/>
            <a:ext cx="1270835" cy="101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6BBAB0-152A-4249-ADEE-A875964966CE}"/>
              </a:ext>
            </a:extLst>
          </p:cNvPr>
          <p:cNvSpPr txBox="1"/>
          <p:nvPr/>
        </p:nvSpPr>
        <p:spPr>
          <a:xfrm>
            <a:off x="327416" y="3896308"/>
            <a:ext cx="170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Input</a:t>
            </a:r>
          </a:p>
          <a:p>
            <a:r>
              <a:rPr kumimoji="1" lang="en-US" altLang="zh-CN" dirty="0"/>
              <a:t>(random noise)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E93F54-39C5-9549-8664-9A45D00C73BB}"/>
              </a:ext>
            </a:extLst>
          </p:cNvPr>
          <p:cNvSpPr txBox="1"/>
          <p:nvPr/>
        </p:nvSpPr>
        <p:spPr>
          <a:xfrm>
            <a:off x="2700334" y="3838304"/>
            <a:ext cx="108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2CBCAC-DEA3-A84D-B9B5-98F6B3BC1A7A}"/>
              </a:ext>
            </a:extLst>
          </p:cNvPr>
          <p:cNvSpPr txBox="1"/>
          <p:nvPr/>
        </p:nvSpPr>
        <p:spPr>
          <a:xfrm>
            <a:off x="5287749" y="3896308"/>
            <a:ext cx="1106905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145FD5-8CA4-1843-99B4-06C9EF707B56}"/>
              </a:ext>
            </a:extLst>
          </p:cNvPr>
          <p:cNvSpPr txBox="1"/>
          <p:nvPr/>
        </p:nvSpPr>
        <p:spPr>
          <a:xfrm>
            <a:off x="10694834" y="2378095"/>
            <a:ext cx="127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MR Image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689A5E-AAEB-0B44-B8FE-FF7C7F34C9E2}"/>
              </a:ext>
            </a:extLst>
          </p:cNvPr>
          <p:cNvSpPr txBox="1"/>
          <p:nvPr/>
        </p:nvSpPr>
        <p:spPr>
          <a:xfrm>
            <a:off x="10624748" y="5844415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 Image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AF847C-D442-2D45-8E4D-7FCD2BEC3D79}"/>
              </a:ext>
            </a:extLst>
          </p:cNvPr>
          <p:cNvSpPr txBox="1"/>
          <p:nvPr/>
        </p:nvSpPr>
        <p:spPr>
          <a:xfrm>
            <a:off x="4974299" y="378965"/>
            <a:ext cx="1656599" cy="36933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kumimoji="1" lang="en-US" altLang="zh-CN" dirty="0"/>
              <a:t>Sensor Gain 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D3752B-FDEC-BE4D-9A07-CA8377834287}"/>
              </a:ext>
            </a:extLst>
          </p:cNvPr>
          <p:cNvSpPr txBox="1"/>
          <p:nvPr/>
        </p:nvSpPr>
        <p:spPr>
          <a:xfrm>
            <a:off x="4957508" y="5653183"/>
            <a:ext cx="1750597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Sensor Gain 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78CED093-9B90-0343-9AFA-9AA8D4C72DE1}"/>
              </a:ext>
            </a:extLst>
          </p:cNvPr>
          <p:cNvSpPr/>
          <p:nvPr/>
        </p:nvSpPr>
        <p:spPr>
          <a:xfrm>
            <a:off x="8218075" y="1043017"/>
            <a:ext cx="745958" cy="9900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08F8A5-24AF-7541-B487-8E36AE3A5E61}"/>
              </a:ext>
            </a:extLst>
          </p:cNvPr>
          <p:cNvSpPr txBox="1"/>
          <p:nvPr/>
        </p:nvSpPr>
        <p:spPr>
          <a:xfrm>
            <a:off x="7791687" y="2123008"/>
            <a:ext cx="161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Deconvoluted</a:t>
            </a:r>
          </a:p>
          <a:p>
            <a:pPr algn="ctr"/>
            <a:r>
              <a:rPr kumimoji="1" lang="en-US" altLang="zh-CN" dirty="0"/>
              <a:t>MR Image</a:t>
            </a:r>
            <a:endParaRPr kumimoji="1" lang="zh-CN" altLang="en-US" dirty="0"/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7D76C4CC-E892-F641-9BF9-E7595499B294}"/>
              </a:ext>
            </a:extLst>
          </p:cNvPr>
          <p:cNvSpPr/>
          <p:nvPr/>
        </p:nvSpPr>
        <p:spPr>
          <a:xfrm>
            <a:off x="8103965" y="4525798"/>
            <a:ext cx="808128" cy="9460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E032AE-09F4-AA40-AE5F-846B5A058D9D}"/>
              </a:ext>
            </a:extLst>
          </p:cNvPr>
          <p:cNvSpPr txBox="1"/>
          <p:nvPr/>
        </p:nvSpPr>
        <p:spPr>
          <a:xfrm>
            <a:off x="7622711" y="5543321"/>
            <a:ext cx="186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Deconvoluted US Image</a:t>
            </a:r>
          </a:p>
        </p:txBody>
      </p:sp>
      <p:pic>
        <p:nvPicPr>
          <p:cNvPr id="24" name="图片 23" descr="在黑暗中&#10;&#10;低可信度描述已自动生成">
            <a:extLst>
              <a:ext uri="{FF2B5EF4-FFF2-40B4-BE49-F238E27FC236}">
                <a16:creationId xmlns:a16="http://schemas.microsoft.com/office/drawing/2014/main" id="{42E60803-B865-D24F-9B74-F587AA0D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7" y="2332203"/>
            <a:ext cx="1564105" cy="15641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90083D-C7C7-3A49-B687-B7896F78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291" y="4207636"/>
            <a:ext cx="1593416" cy="159341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E8806F6-64D9-864F-9685-799A0E53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801" y="741317"/>
            <a:ext cx="1593415" cy="1593415"/>
          </a:xfrm>
          <a:prstGeom prst="rect">
            <a:avLst/>
          </a:prstGeom>
        </p:spPr>
      </p:pic>
      <p:pic>
        <p:nvPicPr>
          <p:cNvPr id="30" name="图片 29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AD8BE94F-F156-B948-8CE8-94584FB82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11" y="2315070"/>
            <a:ext cx="1565107" cy="1565107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8787623-B730-4C47-990D-FAEEB70DDA56}"/>
              </a:ext>
            </a:extLst>
          </p:cNvPr>
          <p:cNvCxnSpPr>
            <a:stCxn id="24" idx="3"/>
            <a:endCxn id="5" idx="1"/>
          </p:cNvCxnSpPr>
          <p:nvPr/>
        </p:nvCxnSpPr>
        <p:spPr>
          <a:xfrm flipV="1">
            <a:off x="1962652" y="3114255"/>
            <a:ext cx="713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3B31C45-8C35-4D4E-8BD0-511DD9F08275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3947104" y="3097624"/>
            <a:ext cx="1086807" cy="1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8ABE4F2-FA53-A046-8FBF-87251A70CDD5}"/>
              </a:ext>
            </a:extLst>
          </p:cNvPr>
          <p:cNvSpPr txBox="1"/>
          <p:nvPr/>
        </p:nvSpPr>
        <p:spPr>
          <a:xfrm>
            <a:off x="5580110" y="1377028"/>
            <a:ext cx="47051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3A5849-75A2-EC48-A38E-2849F31B8D4F}"/>
              </a:ext>
            </a:extLst>
          </p:cNvPr>
          <p:cNvSpPr txBox="1"/>
          <p:nvPr/>
        </p:nvSpPr>
        <p:spPr>
          <a:xfrm>
            <a:off x="5631778" y="4808941"/>
            <a:ext cx="402059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kumimoji="1" lang="en-US" altLang="zh-CN" dirty="0"/>
              <a:t>✖️</a:t>
            </a:r>
            <a:endParaRPr kumimoji="1"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D9C2643-C23A-BB46-B65F-760581558214}"/>
              </a:ext>
            </a:extLst>
          </p:cNvPr>
          <p:cNvCxnSpPr>
            <a:cxnSpLocks/>
          </p:cNvCxnSpPr>
          <p:nvPr/>
        </p:nvCxnSpPr>
        <p:spPr>
          <a:xfrm flipV="1">
            <a:off x="5774360" y="1721977"/>
            <a:ext cx="16789" cy="58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1724FA2C-F973-1240-942B-1AEB5C13C6CE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5802599" y="748297"/>
            <a:ext cx="12770" cy="62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4B299A5-E429-E446-AB4E-8C048BDD5BC1}"/>
              </a:ext>
            </a:extLst>
          </p:cNvPr>
          <p:cNvCxnSpPr>
            <a:stCxn id="12" idx="2"/>
            <a:endCxn id="51" idx="0"/>
          </p:cNvCxnSpPr>
          <p:nvPr/>
        </p:nvCxnSpPr>
        <p:spPr>
          <a:xfrm flipH="1">
            <a:off x="5832808" y="4265640"/>
            <a:ext cx="8394" cy="54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9243B1BB-CE41-7D46-9CBC-043DB0BEF7E5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5832807" y="5178273"/>
            <a:ext cx="1" cy="4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F98BD77-340B-F94D-8A38-0EA2AE59A1B8}"/>
              </a:ext>
            </a:extLst>
          </p:cNvPr>
          <p:cNvCxnSpPr>
            <a:cxnSpLocks/>
            <a:stCxn id="28" idx="1"/>
            <a:endCxn id="19" idx="4"/>
          </p:cNvCxnSpPr>
          <p:nvPr/>
        </p:nvCxnSpPr>
        <p:spPr>
          <a:xfrm flipH="1">
            <a:off x="8964033" y="1538025"/>
            <a:ext cx="157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3BDCEC0-49F1-EC4B-8D76-69F2DAE7CFD2}"/>
              </a:ext>
            </a:extLst>
          </p:cNvPr>
          <p:cNvSpPr txBox="1"/>
          <p:nvPr/>
        </p:nvSpPr>
        <p:spPr>
          <a:xfrm>
            <a:off x="6842740" y="1365193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ECA3231-9E7E-F14E-B648-CEFE9841F2D7}"/>
              </a:ext>
            </a:extLst>
          </p:cNvPr>
          <p:cNvSpPr txBox="1"/>
          <p:nvPr/>
        </p:nvSpPr>
        <p:spPr>
          <a:xfrm>
            <a:off x="6860277" y="4821311"/>
            <a:ext cx="6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MSE</a:t>
            </a:r>
            <a:endParaRPr kumimoji="1" lang="zh-CN" altLang="en-US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6FFD16A-BAB2-BD4F-B556-85E0A585F065}"/>
              </a:ext>
            </a:extLst>
          </p:cNvPr>
          <p:cNvCxnSpPr>
            <a:cxnSpLocks/>
            <a:stCxn id="26" idx="1"/>
            <a:endCxn id="21" idx="4"/>
          </p:cNvCxnSpPr>
          <p:nvPr/>
        </p:nvCxnSpPr>
        <p:spPr>
          <a:xfrm flipH="1" flipV="1">
            <a:off x="8912093" y="4998816"/>
            <a:ext cx="1583198" cy="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21EFCD3B-6F72-F746-9FDF-ACADE87FBA3F}"/>
              </a:ext>
            </a:extLst>
          </p:cNvPr>
          <p:cNvCxnSpPr>
            <a:cxnSpLocks/>
            <a:stCxn id="51" idx="3"/>
            <a:endCxn id="82" idx="1"/>
          </p:cNvCxnSpPr>
          <p:nvPr/>
        </p:nvCxnSpPr>
        <p:spPr>
          <a:xfrm>
            <a:off x="6033837" y="4993607"/>
            <a:ext cx="826440" cy="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FC01209-EEB3-9642-AEC1-6A02AB16B2F7}"/>
              </a:ext>
            </a:extLst>
          </p:cNvPr>
          <p:cNvCxnSpPr>
            <a:cxnSpLocks/>
            <a:stCxn id="21" idx="2"/>
            <a:endCxn id="82" idx="3"/>
          </p:cNvCxnSpPr>
          <p:nvPr/>
        </p:nvCxnSpPr>
        <p:spPr>
          <a:xfrm flipH="1">
            <a:off x="7478553" y="4998816"/>
            <a:ext cx="625412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2F09DB57-8526-274D-9081-62FCA2685B94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 flipV="1">
            <a:off x="6050627" y="1549859"/>
            <a:ext cx="792113" cy="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0E1CA29E-753D-7049-B8C0-7D70DA5994DB}"/>
              </a:ext>
            </a:extLst>
          </p:cNvPr>
          <p:cNvCxnSpPr>
            <a:cxnSpLocks/>
            <a:stCxn id="19" idx="2"/>
            <a:endCxn id="81" idx="3"/>
          </p:cNvCxnSpPr>
          <p:nvPr/>
        </p:nvCxnSpPr>
        <p:spPr>
          <a:xfrm flipH="1">
            <a:off x="7461016" y="1538025"/>
            <a:ext cx="757059" cy="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CB749B2-D516-6846-A587-D839B2458CF1}"/>
              </a:ext>
            </a:extLst>
          </p:cNvPr>
          <p:cNvSpPr txBox="1"/>
          <p:nvPr/>
        </p:nvSpPr>
        <p:spPr>
          <a:xfrm>
            <a:off x="6942923" y="3089818"/>
            <a:ext cx="4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➕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8BB0EF43-183D-864D-B052-46CEA4D1F9C3}"/>
              </a:ext>
            </a:extLst>
          </p:cNvPr>
          <p:cNvCxnSpPr>
            <a:cxnSpLocks/>
            <a:stCxn id="81" idx="2"/>
            <a:endCxn id="94" idx="0"/>
          </p:cNvCxnSpPr>
          <p:nvPr/>
        </p:nvCxnSpPr>
        <p:spPr>
          <a:xfrm>
            <a:off x="7151878" y="1734525"/>
            <a:ext cx="6212" cy="13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E2B2CD4D-F1C5-234D-AF8A-ABCD3E7DA0C8}"/>
              </a:ext>
            </a:extLst>
          </p:cNvPr>
          <p:cNvCxnSpPr>
            <a:cxnSpLocks/>
            <a:stCxn id="82" idx="0"/>
            <a:endCxn id="94" idx="2"/>
          </p:cNvCxnSpPr>
          <p:nvPr/>
        </p:nvCxnSpPr>
        <p:spPr>
          <a:xfrm flipH="1" flipV="1">
            <a:off x="7158090" y="3459150"/>
            <a:ext cx="11325" cy="13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3B67FE1-282D-1247-8822-99009F25745E}"/>
              </a:ext>
            </a:extLst>
          </p:cNvPr>
          <p:cNvSpPr txBox="1"/>
          <p:nvPr/>
        </p:nvSpPr>
        <p:spPr>
          <a:xfrm>
            <a:off x="8143596" y="3088899"/>
            <a:ext cx="9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486E8AEA-8F9C-A645-B577-7AAA2B21D2A5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7373257" y="3273565"/>
            <a:ext cx="770339" cy="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28FA1B3-935A-8542-B37A-0EC78DF939E2}"/>
              </a:ext>
            </a:extLst>
          </p:cNvPr>
          <p:cNvSpPr txBox="1"/>
          <p:nvPr/>
        </p:nvSpPr>
        <p:spPr>
          <a:xfrm>
            <a:off x="261258" y="6307799"/>
            <a:ext cx="1027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Loss = MSE( S</a:t>
            </a:r>
            <a:r>
              <a:rPr kumimoji="1" lang="en-US" altLang="zh-CN" sz="2000" baseline="-25000" dirty="0"/>
              <a:t>1 </a:t>
            </a:r>
            <a:r>
              <a:rPr kumimoji="1" lang="en-US" altLang="zh-CN" sz="2000" dirty="0"/>
              <a:t>* Output, deconvolution( MRI )) + MSE( S</a:t>
            </a:r>
            <a:r>
              <a:rPr kumimoji="1" lang="en-US" altLang="zh-CN" sz="2000" baseline="-25000" dirty="0"/>
              <a:t>2 </a:t>
            </a:r>
            <a:r>
              <a:rPr kumimoji="1" lang="en-US" altLang="zh-CN" sz="2000" dirty="0"/>
              <a:t>* Output, deconvolution( USI ))</a:t>
            </a:r>
            <a:endParaRPr kumimoji="1" lang="zh-CN" altLang="en-US" sz="20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D9FC416-35A2-764F-9C29-54607DED16CA}"/>
              </a:ext>
            </a:extLst>
          </p:cNvPr>
          <p:cNvSpPr txBox="1"/>
          <p:nvPr/>
        </p:nvSpPr>
        <p:spPr>
          <a:xfrm>
            <a:off x="8806961" y="444567"/>
            <a:ext cx="200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Richardson Lucy Deconvolution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xudong ma</dc:creator>
  <cp:lastModifiedBy>xudong ma</cp:lastModifiedBy>
  <cp:revision>9</cp:revision>
  <dcterms:created xsi:type="dcterms:W3CDTF">2021-05-06T03:40:06Z</dcterms:created>
  <dcterms:modified xsi:type="dcterms:W3CDTF">2021-05-06T05:30:26Z</dcterms:modified>
</cp:coreProperties>
</file>