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96" r:id="rId5"/>
    <p:sldId id="260" r:id="rId6"/>
    <p:sldId id="261" r:id="rId7"/>
    <p:sldId id="262" r:id="rId8"/>
    <p:sldId id="295" r:id="rId9"/>
    <p:sldId id="268" r:id="rId10"/>
    <p:sldId id="264" r:id="rId11"/>
    <p:sldId id="297" r:id="rId12"/>
    <p:sldId id="298" r:id="rId13"/>
    <p:sldId id="299" r:id="rId14"/>
    <p:sldId id="283" r:id="rId15"/>
    <p:sldId id="313" r:id="rId16"/>
    <p:sldId id="303" r:id="rId17"/>
    <p:sldId id="312" r:id="rId18"/>
    <p:sldId id="314" r:id="rId19"/>
    <p:sldId id="305" r:id="rId20"/>
    <p:sldId id="291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D462-1F95-401B-9B42-359ACEDCEE2B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CF33-5BF2-4216-98C0-08D40A33B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3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25A-FAEC-4785-803E-C6504F9BA548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9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A4A2-3251-4CA5-A6E4-0CC118D9ADDB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7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452F-00D0-4418-BBF1-9E501833F9E9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895E-5E93-4058-9FF8-C9F4DEEE6133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0E7A-12C4-4BE3-BADC-950D312FC537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5DCC-3849-4177-AFFA-838748F7D01E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BA75-A9BE-4E55-A3F5-6A2174762ABE}" type="datetime1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D106-09FF-4EDD-8B36-0C30F9A18F4D}" type="datetime1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4C3-18FA-4D2D-985C-F6DF16E27E75}" type="datetime1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6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CD86-A9F7-4DEE-A23D-4B2E119A2D55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C5D3-6417-4D08-99E2-D431A9878CB6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EE6C-8399-4B42-BF80-7959B6C30AF8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B574-5D6A-48D8-BDF1-1EAC2152F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8036AF8-A091-41BE-9960-C383447D3848}"/>
              </a:ext>
            </a:extLst>
          </p:cNvPr>
          <p:cNvSpPr txBox="1"/>
          <p:nvPr/>
        </p:nvSpPr>
        <p:spPr>
          <a:xfrm>
            <a:off x="1524000" y="863489"/>
            <a:ext cx="9144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и науки Российской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Федерации Федеральное государственное бюджетное образовательное учреждение высшего образования</a:t>
            </a:r>
            <a:endParaRPr lang="ru-RU" sz="13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«Владимирский государственный университет имени Александра Григорьевича и Николая Григорьевича Столетовых»</a:t>
            </a:r>
          </a:p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ВлГУ</a:t>
            </a:r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систем</a:t>
            </a:r>
          </a:p>
          <a:p>
            <a:pPr algn="ctr"/>
            <a:r>
              <a:rPr lang="ru-RU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программной инженерии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6A91E-5316-459F-87EB-CED5FFB09891}"/>
              </a:ext>
            </a:extLst>
          </p:cNvPr>
          <p:cNvSpPr txBox="1"/>
          <p:nvPr/>
        </p:nvSpPr>
        <p:spPr>
          <a:xfrm>
            <a:off x="1901688" y="2620724"/>
            <a:ext cx="8338931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приложения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«Космический корабль»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E06A3-B5DA-4B1D-B1D6-562559859799}"/>
              </a:ext>
            </a:extLst>
          </p:cNvPr>
          <p:cNvSpPr txBox="1"/>
          <p:nvPr/>
        </p:nvSpPr>
        <p:spPr>
          <a:xfrm>
            <a:off x="8028432" y="4249559"/>
            <a:ext cx="2761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ст.гр.ПРИ-120 Карпов М.В.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Жигалов И. 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CEB75-3CF2-4C1A-8939-51988D694D0E}"/>
              </a:ext>
            </a:extLst>
          </p:cNvPr>
          <p:cNvSpPr txBox="1"/>
          <p:nvPr/>
        </p:nvSpPr>
        <p:spPr>
          <a:xfrm>
            <a:off x="1524000" y="567772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2024</a:t>
            </a:r>
          </a:p>
        </p:txBody>
      </p:sp>
    </p:spTree>
    <p:extLst>
      <p:ext uri="{BB962C8B-B14F-4D97-AF65-F5344CB8AC3E}">
        <p14:creationId xmlns:p14="http://schemas.microsoft.com/office/powerpoint/2010/main" val="1645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90838" y="2618680"/>
            <a:ext cx="6031344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 космическим кораблём была проделана очень большая работа. Основа состоит из сферы (передняя часть) и цилиндра, повёрнутого на 90 градусов по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Турбины состоят из тех же частей, лишь смещённых и отмасштабированных, рисуются они с помощью цикла. Также здесь используются конусы, сильно уменьшенные по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окна используются две сферы.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55855" y="1490852"/>
            <a:ext cx="6163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ГРАФИЧЕСКИХ ОБЪЕКТОВ</a:t>
            </a:r>
            <a:endParaRPr lang="ru-RU" sz="28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EFCE85-67F2-2025-EF9C-54CE300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AE52C1-3DBD-6F16-12C2-53C2C965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6" y="767364"/>
            <a:ext cx="3903518" cy="2710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81103E-878C-72D8-4751-B4CFD9B0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7" y="3676248"/>
            <a:ext cx="3903517" cy="25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53548-7490-9CED-5487-4259E4B4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4F5E8D-A347-99D5-396C-F4DAEC22B607}"/>
              </a:ext>
            </a:extLst>
          </p:cNvPr>
          <p:cNvSpPr/>
          <p:nvPr/>
        </p:nvSpPr>
        <p:spPr>
          <a:xfrm>
            <a:off x="1358581" y="1606822"/>
            <a:ext cx="934962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Луна – это большая сфера. Для создания кратеров использовались сферы меньшего радиуса, уменьшенные по оси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DC5D1D-BD22-EE94-97C6-DA5C578EDCAA}"/>
              </a:ext>
            </a:extLst>
          </p:cNvPr>
          <p:cNvSpPr/>
          <p:nvPr/>
        </p:nvSpPr>
        <p:spPr>
          <a:xfrm>
            <a:off x="1783454" y="760084"/>
            <a:ext cx="8924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ГРАФИЧЕСКИХ ОБЪЕКТОВ</a:t>
            </a:r>
            <a:endParaRPr lang="ru-RU" sz="28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0BC3A0-639C-8208-8B38-01F9655C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EB637B-9C21-4AF7-0F70-FCF1758D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92" y="3006577"/>
            <a:ext cx="6600593" cy="3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E28F1-4A88-CF09-2C37-D46B5F77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ADB037-94DE-507A-A7C7-1F63D63454E1}"/>
              </a:ext>
            </a:extLst>
          </p:cNvPr>
          <p:cNvSpPr/>
          <p:nvPr/>
        </p:nvSpPr>
        <p:spPr>
          <a:xfrm>
            <a:off x="6169890" y="3265225"/>
            <a:ext cx="470130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Метеориты представляют из себя обычные сферы серого цвета.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718B00-9EE5-6DD5-33F6-5EFA38A7C873}"/>
              </a:ext>
            </a:extLst>
          </p:cNvPr>
          <p:cNvSpPr/>
          <p:nvPr/>
        </p:nvSpPr>
        <p:spPr>
          <a:xfrm>
            <a:off x="1946449" y="1814125"/>
            <a:ext cx="9275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ГРАФИЧЕСКИХ ОБЪЕКТОВ</a:t>
            </a:r>
            <a:endParaRPr lang="ru-RU" sz="28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48538-09F6-F63B-C0EC-AB95B244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4D44EF-9A4E-DA49-81E7-5D154A90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2753821"/>
            <a:ext cx="4451927" cy="32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4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8030-386F-61B8-B108-93C634FE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81CA4D-7CA9-721D-7534-48707B74278A}"/>
              </a:ext>
            </a:extLst>
          </p:cNvPr>
          <p:cNvSpPr/>
          <p:nvPr/>
        </p:nvSpPr>
        <p:spPr>
          <a:xfrm>
            <a:off x="5301674" y="2070874"/>
            <a:ext cx="6781336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часть Би-Би – сфера жёлтого цвета. Сверху и снизу него, его корпус – это уменьшенные по оси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сферы серого цвета, нарисованы с помощью цикла. Колёса также рисуются с помощью цикла – две сферы чёрного цвета, уменьшенные по оси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Глаза – это сферы, уменьшенные по оси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Руки и пальцы, лампочки на голове также нарисованы с помощью циклов.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07529F-EB07-9ABF-4262-963F9B731D2B}"/>
              </a:ext>
            </a:extLst>
          </p:cNvPr>
          <p:cNvSpPr/>
          <p:nvPr/>
        </p:nvSpPr>
        <p:spPr>
          <a:xfrm>
            <a:off x="1356822" y="1056809"/>
            <a:ext cx="9478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ГРАФИЧЕСКИХ ОБЪЕКТОВ</a:t>
            </a:r>
            <a:endParaRPr lang="ru-RU" sz="28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F38AAE-EDF0-BEC3-D455-D1294539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A3527C-7F0E-90E9-63E3-AFFE869F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4" y="2036688"/>
            <a:ext cx="4847917" cy="36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2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726" y="2457073"/>
            <a:ext cx="6410038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Циклическая анимация космического корабля представляет из себя его вращение по разным осям. Осуществляется оно с помощью переменной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deltaRotateSystemSpaceship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Функция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changeSpaceshipRotate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занимается перерасчётом отклонения корабля.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8619" y="1382091"/>
            <a:ext cx="6683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ЦИКЛИЧЕСКАЯ АНИМАЦИЯ КОСМИЧЕСКОГО КОРАБЛЯ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3124C5-6AAF-BC3D-7E12-9823A006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0F44F9-6619-BE75-9602-52004E19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34" y="2176775"/>
            <a:ext cx="3225165" cy="23564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20A8C3-4281-F8DF-9936-101B66E3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35" y="154113"/>
            <a:ext cx="3295650" cy="20612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B95A0E-5201-CE9D-5E82-C96B4CF3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371" y="4282735"/>
            <a:ext cx="349616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541" y="1398265"/>
            <a:ext cx="11674765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нажата клавиша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космический корабль перемещается вверх или вниз соответственно.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20009" y="653278"/>
            <a:ext cx="835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КОСМИЧЕСКОГО КОРАБЛЯ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3124C5-6AAF-BC3D-7E12-9823A006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C3799B-B2A5-B34A-6123-240258E6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" y="2148280"/>
            <a:ext cx="5263295" cy="41374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BADB18-AD22-1D6E-2132-19F7B645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24" y="2148281"/>
            <a:ext cx="5234722" cy="41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3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25F4-FE76-F09E-5C14-610B08E4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95A0D9-17D2-6BF4-899B-5D50E858B48C}"/>
              </a:ext>
            </a:extLst>
          </p:cNvPr>
          <p:cNvSpPr/>
          <p:nvPr/>
        </p:nvSpPr>
        <p:spPr>
          <a:xfrm>
            <a:off x="785090" y="1222540"/>
            <a:ext cx="1056871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нажатии на кнопку «Играть» можно начать игру. Всего по очереди запускаются 4 метеорита. Их положение по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генерируется с помощью класса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перемещение определяется с помощью переменной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deltaXMeteorit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309A43-B415-12D0-3EBF-61190EAE0BE4}"/>
              </a:ext>
            </a:extLst>
          </p:cNvPr>
          <p:cNvSpPr/>
          <p:nvPr/>
        </p:nvSpPr>
        <p:spPr>
          <a:xfrm>
            <a:off x="1275772" y="558421"/>
            <a:ext cx="9901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ИГРА. КОСМИЧЕСКИЙ КОРАБЛЬ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МЕТЕОРИТЫ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F7B85B-9AB2-8B37-DDE7-53EA9A24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4ABA54-913B-A9E0-8DB7-44BC84F1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31" y="2652510"/>
            <a:ext cx="4827939" cy="3785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A645D1-3F03-4809-0CEC-5427CE5A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33" y="2511611"/>
            <a:ext cx="4963422" cy="39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25F4-FE76-F09E-5C14-610B08E4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95A0D9-17D2-6BF4-899B-5D50E858B48C}"/>
              </a:ext>
            </a:extLst>
          </p:cNvPr>
          <p:cNvSpPr/>
          <p:nvPr/>
        </p:nvSpPr>
        <p:spPr>
          <a:xfrm>
            <a:off x="785090" y="1211305"/>
            <a:ext cx="1056871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метеорит находится в зоне космического корабля по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значения отклонения по оси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метеорита и корабля менее 35, то значит метеорит попал в корабль. Игра заканчивается, снова появляется кнопка «Играть». Запускается анимация рисования отклонения корабля после столкновения, а окно закрашивается чёрным цветом.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309A43-B415-12D0-3EBF-61190EAE0BE4}"/>
              </a:ext>
            </a:extLst>
          </p:cNvPr>
          <p:cNvSpPr/>
          <p:nvPr/>
        </p:nvSpPr>
        <p:spPr>
          <a:xfrm>
            <a:off x="1145309" y="621124"/>
            <a:ext cx="9901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ИГРА. КОСМИЧЕСКИЙ КОРАБЛЬ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МЕТЕОРИТЫ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F7B85B-9AB2-8B37-DDE7-53EA9A24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38F74F-24EA-F9E8-AD7E-C0077495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3" y="3805173"/>
            <a:ext cx="3439005" cy="24958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5164F-48FB-77EB-03F1-B3781444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2520637"/>
            <a:ext cx="5068583" cy="40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25F4-FE76-F09E-5C14-610B08E4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95A0D9-17D2-6BF4-899B-5D50E858B48C}"/>
              </a:ext>
            </a:extLst>
          </p:cNvPr>
          <p:cNvSpPr/>
          <p:nvPr/>
        </p:nvSpPr>
        <p:spPr>
          <a:xfrm>
            <a:off x="1348508" y="2861250"/>
            <a:ext cx="3454401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же все 4 метеорита не попали в корабль, то игра считается успешно завершённой, запускается система частиц.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309A43-B415-12D0-3EBF-61190EAE0BE4}"/>
              </a:ext>
            </a:extLst>
          </p:cNvPr>
          <p:cNvSpPr/>
          <p:nvPr/>
        </p:nvSpPr>
        <p:spPr>
          <a:xfrm>
            <a:off x="1118754" y="1356357"/>
            <a:ext cx="9901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ИГРА. КОСМИЧЕСКИЙ КОРАБЛЬ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МЕТЕОРИТЫ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F7B85B-9AB2-8B37-DDE7-53EA9A24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2B5E37-29D2-0F14-C69B-9DA8010D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40" y="2025658"/>
            <a:ext cx="5278396" cy="41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48E0-4B57-D527-CB8A-42FBBADA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3E0D02-95E5-D061-D7A5-739AD372C1D9}"/>
              </a:ext>
            </a:extLst>
          </p:cNvPr>
          <p:cNvSpPr/>
          <p:nvPr/>
        </p:nvSpPr>
        <p:spPr>
          <a:xfrm>
            <a:off x="490178" y="1475797"/>
            <a:ext cx="5828146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4958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нажата клавиша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Би-Би перемещается влево, вверх вниз или вправо соответственно, плюс поворачивается в нужную сторону.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8F895C-FB79-48B0-82D1-88F74E52F406}"/>
              </a:ext>
            </a:extLst>
          </p:cNvPr>
          <p:cNvSpPr/>
          <p:nvPr/>
        </p:nvSpPr>
        <p:spPr>
          <a:xfrm>
            <a:off x="1052945" y="666249"/>
            <a:ext cx="9485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БИ-БИ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53D203-C6B9-D75A-43F1-391F594D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19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2F096-1948-B316-F23C-255869E8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5" y="3281965"/>
            <a:ext cx="5201376" cy="31436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74E45-564D-4F7D-FA3E-F9EE5EBA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2" y="1366664"/>
            <a:ext cx="3544313" cy="20853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501DE4-4EE9-E21B-F4B6-FBAD5E99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399" y="3910346"/>
            <a:ext cx="2924583" cy="22863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9429A4-5966-8029-E87C-25AFE510C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347" y="1733313"/>
            <a:ext cx="2038635" cy="16956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4FFB8B-2852-4CFC-D1FA-F756757F4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650" y="3894385"/>
            <a:ext cx="197195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7846" y="2144332"/>
            <a:ext cx="10486044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выполнен по дисциплине «Программирование компьютерной графики». Темой курсового проекта является «Разработка графического приложения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Предметной областью является космический корабль.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Компьютерная графика — это область информационных технологий, в которой создают и обрабатывают графические изображения на компьютерах. С помощью компьютерной графики можно делать двухмерные и трехмерные картинки, анимацию, виртуальную реальность, обрабатывать изображения, разрабатывать компьютерные игры и многое другое.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69377" y="1399441"/>
            <a:ext cx="2382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CFE37-365B-F373-46FF-5DC8C92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5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74836" y="501649"/>
            <a:ext cx="4609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ПРИЛОЖЕНИЯ</a:t>
            </a:r>
            <a:endParaRPr lang="ru-R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D691-F16F-3BAC-6302-3F176B95D645}"/>
              </a:ext>
            </a:extLst>
          </p:cNvPr>
          <p:cNvSpPr txBox="1"/>
          <p:nvPr/>
        </p:nvSpPr>
        <p:spPr>
          <a:xfrm>
            <a:off x="4364222" y="5703524"/>
            <a:ext cx="346355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179705" indent="26987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программе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1A24DFF-3F3C-3EA4-4406-C41344D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E52680-CB15-8B76-97B2-27401C3B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062037"/>
            <a:ext cx="6496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34428" y="1820867"/>
            <a:ext cx="2723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6696" y="2344087"/>
            <a:ext cx="107986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54038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курсового проекта по дисциплине «Программирование компьютерной графики» была достигнута цель - освоены средства разработки приложений в среде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с использованием графической библиотеки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9705" marR="179705" indent="54038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выбранной предметной областью было спроектировано и разработано графическое приложение на С#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8FCE3-34B7-BF8B-1451-2423F8C6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7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06486" y="1549182"/>
            <a:ext cx="4779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Использованная литература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72456" y="2072402"/>
            <a:ext cx="10798629" cy="392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68275" lvl="0" indent="-3429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Жигалов И.Е. Компьютерная графика: Курс лекций/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гос. ун-т. Владимир, 2004. 124 с. ISBN 5-89368-459-1.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Жигалов И.Е., Новиков И.А. Программирование компьютерной графики. Учебное пособие./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гос. ун-т. Владимир, 2014. 96 с.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Жигалов И.Е., Новиков И.А. Программирование двухмерной компьютер-ной графики. Учебное пособие./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гос. ун-т. Владимир, 2015. 120 с.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68910" lvl="0" indent="-342900">
              <a:lnSpc>
                <a:spcPct val="150000"/>
              </a:lnSpc>
              <a:spcAft>
                <a:spcPts val="600"/>
              </a:spcAft>
              <a:buSzPts val="1400"/>
              <a:buFont typeface="+mj-lt"/>
              <a:buAutoNum type="arabicPeriod"/>
              <a:tabLst>
                <a:tab pos="9017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Жигалов И. Е., Новиков И.А. Программирование трехмерной компьютер-ной графики : учеб. пособие 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гос. ун-т им. А. Г. и Н. Г. Столетовых. ‒Владимир: Изд-во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ВлГУ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‒92 с.</a:t>
            </a:r>
          </a:p>
          <a:p>
            <a:pPr marL="179705" marR="179705" indent="540385"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B4694-A445-0C57-69ED-A1A288F6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8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2473" y="3105928"/>
            <a:ext cx="9885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разработки состоит в освоении средств разработки приложений в среде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графической библиотеки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разработки - управление анимированными объектами.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67200" y="2028524"/>
            <a:ext cx="4085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РАЗРАБОТКИ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6EC78-8B8C-B94E-8FF6-971E59CE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42AC9-9753-B953-6692-7E5A9357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BDA01E-64BA-53FD-8E76-37C7167E583D}"/>
              </a:ext>
            </a:extLst>
          </p:cNvPr>
          <p:cNvSpPr/>
          <p:nvPr/>
        </p:nvSpPr>
        <p:spPr>
          <a:xfrm>
            <a:off x="4127269" y="955973"/>
            <a:ext cx="6797965" cy="558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приложения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функционал: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Космический корабль: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Циклическая анимация корабля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Игра: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Управляя кораблём, уклоняться от метеоритов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Луна: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Передвигать Би-Би по Луне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информации о программе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Завершение работы приложения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386733-D6A2-57DD-E023-D02FC65E4564}"/>
              </a:ext>
            </a:extLst>
          </p:cNvPr>
          <p:cNvSpPr/>
          <p:nvPr/>
        </p:nvSpPr>
        <p:spPr>
          <a:xfrm>
            <a:off x="2798617" y="432753"/>
            <a:ext cx="6797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РАБОТЫ ПРИЛОЖЕНИЯ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B4592-214D-BCB0-BC3B-968F47D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230138"/>
            <a:ext cx="11037455" cy="5126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Циклическая анимация космического корабля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Воспроизведение аудио «Космическая Одиссея» в сцене №1 и №3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Воспроизведение аудио «От винта!» в сцене №2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космического корабля нажатием на клавиши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Би-Би нажатием на кнопки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Нажатием на кнопку начинать/перезапускать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попадании метеорита в корабль анимировать отклонение корабля назад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попадании метеорита в корабль отображать надпись о проигрыше и кнопку «Играть» повторно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прохождении игры добавить на сцену систему частиц и надпись о победе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Переключение управления между объектами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77836" y="706918"/>
            <a:ext cx="6636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2EFD4-FC84-3B3C-04B2-EF905A91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6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4840" y="1992031"/>
            <a:ext cx="10942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реализации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C# и OpenGL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производительности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должно сохранять высокую отзывчивость в течение всего времени пользования приложением.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интерфейсу</a:t>
            </a:r>
          </a:p>
          <a:p>
            <a:pPr lvl="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 ввода-вывода данных - кириллица; </a:t>
            </a:r>
          </a:p>
          <a:p>
            <a:pPr lvl="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должен быть удобен и прост в понимании для пользователя.</a:t>
            </a:r>
          </a:p>
          <a:p>
            <a:pPr lvl="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8183" y="840586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endParaRPr lang="ru-RU" sz="3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F66FFC-D50E-E654-3D7F-3E6B36F5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69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3105" y="1927038"/>
            <a:ext cx="9936480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Моделируемая сцена представляет из себя космическое пространство с некоторыми космическими объектами. В качестве прототипа данной сцены взята серия мультсериала «Смешарики» «Космическая Одиссея». В качестве фона в каждой из трёх сцен выступает текстура «Космос». Изначально перед пользователем предстаёт сцена №1 под названием «Корабль».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сцене №1 представлен космический корабль. Здесь же применена циклическая анимация, включающая в себя вращение корабля по всем осям. На фоне играет финальная композиция серии мультсериала для задания атмосферы.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49965" y="1341803"/>
            <a:ext cx="496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МОДЕЛИРУЕМАЯ СЦЕНА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209A0F-BB8D-009E-ABB3-71A58E67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B827-3AF0-0FF8-24A6-E4148458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B3F9B0-D5D9-CFE7-0D1A-AD14A9514F88}"/>
              </a:ext>
            </a:extLst>
          </p:cNvPr>
          <p:cNvSpPr/>
          <p:nvPr/>
        </p:nvSpPr>
        <p:spPr>
          <a:xfrm>
            <a:off x="1127760" y="1167613"/>
            <a:ext cx="9936480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 №2 под названием «Игра» копирует сюжет серии, где герои попадают под метеоритный дождь. При нажатии на кнопку «Играть» на корабль начнут лететь метеориты, а цель пользователя – используя клавиши клавиатуры, уклоняться от них. Всего в корабль летят 4 метеорита. Если хотя бы один из них попадёт в корабль – игра закончится проигрышем, если ни один не попадёт – победой и салютом из системы частиц. Если в корабль попадет метеорит, он отклоняется назад, а свет в окне гаснет. К сожалению, не удалось найти нужную композицию из этого фрагмента серии, поэтому в качестве саундтрека выступает не менее прекрасная песня «От винта!».</a:t>
            </a:r>
          </a:p>
          <a:p>
            <a:pPr marL="180340" marR="18034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 №3 под названием «Луна» представляет из себя, как ни сложно догадаться, Луну. Также на Луне находится робот «Би-Би», на поиски которого персонажи серии и полетели. Нажатием на кнопки Би-би можно передвигать по Луне. Одновременно с перемещением он также поворачивается в нужную сторону. На фоне играет всё та же финальная композиция серии.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F092FE-5A45-956A-1F36-C87D00A2708A}"/>
              </a:ext>
            </a:extLst>
          </p:cNvPr>
          <p:cNvSpPr/>
          <p:nvPr/>
        </p:nvSpPr>
        <p:spPr>
          <a:xfrm>
            <a:off x="3756660" y="644393"/>
            <a:ext cx="4968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МОДЕЛИРУЕМАЯ СЦЕНА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0B5DF5-8413-3E2F-05CD-9C35545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4833" y="1117073"/>
            <a:ext cx="979424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26987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начинает свою работу и перед пользователем предстаёт сцена с космическим кораблём.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49918" y="593853"/>
            <a:ext cx="57450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B996A8-4D37-0618-C529-596C0A8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574-5D6A-48D8-BDF1-1EAC2152FEF5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DFE242-9D2A-CBF3-07EF-FB3B325E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957" y="1881672"/>
            <a:ext cx="5745018" cy="45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6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1234</Words>
  <Application>Microsoft Office PowerPoint</Application>
  <PresentationFormat>Широкоэкранный</PresentationFormat>
  <Paragraphs>114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Курлык - Курлык</cp:lastModifiedBy>
  <cp:revision>40</cp:revision>
  <dcterms:created xsi:type="dcterms:W3CDTF">2022-04-14T18:15:08Z</dcterms:created>
  <dcterms:modified xsi:type="dcterms:W3CDTF">2024-03-09T19:57:17Z</dcterms:modified>
</cp:coreProperties>
</file>