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charts/chart1.xml" ContentType="application/vnd.openxmlformats-officedocument.drawingml.chart+xml"/>
  <Override PartName="/ppt/theme/theme3.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tags/tag7.xml" ContentType="application/vnd.openxmlformats-officedocument.presentationml.tags+xml"/>
  <Override PartName="/ppt/notesSlides/notesSlide5.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6.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7.xml" ContentType="application/vnd.openxmlformats-officedocument.presentationml.notesSlide+xml"/>
  <Override PartName="/ppt/tags/tag13.xml" ContentType="application/vnd.openxmlformats-officedocument.presentationml.tags+xml"/>
  <Override PartName="/ppt/notesSlides/notesSlide8.xml" ContentType="application/vnd.openxmlformats-officedocument.presentationml.notesSlide+xml"/>
  <Override PartName="/ppt/tags/tag14.xml" ContentType="application/vnd.openxmlformats-officedocument.presentationml.tags+xml"/>
  <Override PartName="/ppt/notesSlides/notesSlide9.xml" ContentType="application/vnd.openxmlformats-officedocument.presentationml.notesSlide+xml"/>
  <Override PartName="/ppt/tags/tag1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16.xml" ContentType="application/vnd.openxmlformats-officedocument.presentationml.tags+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notesSlides/notesSlide14.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notesSlides/notesSlide1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 id="2147483929" r:id="rId5"/>
  </p:sldMasterIdLst>
  <p:notesMasterIdLst>
    <p:notesMasterId r:id="rId35"/>
  </p:notesMasterIdLst>
  <p:sldIdLst>
    <p:sldId id="573" r:id="rId6"/>
    <p:sldId id="420" r:id="rId7"/>
    <p:sldId id="474" r:id="rId8"/>
    <p:sldId id="495" r:id="rId9"/>
    <p:sldId id="448" r:id="rId10"/>
    <p:sldId id="359" r:id="rId11"/>
    <p:sldId id="450" r:id="rId12"/>
    <p:sldId id="496" r:id="rId13"/>
    <p:sldId id="584" r:id="rId14"/>
    <p:sldId id="585" r:id="rId15"/>
    <p:sldId id="594" r:id="rId16"/>
    <p:sldId id="2103814097" r:id="rId17"/>
    <p:sldId id="587" r:id="rId18"/>
    <p:sldId id="2103814099" r:id="rId19"/>
    <p:sldId id="2103814106" r:id="rId20"/>
    <p:sldId id="2103814107" r:id="rId21"/>
    <p:sldId id="2103814105" r:id="rId22"/>
    <p:sldId id="2103814108" r:id="rId23"/>
    <p:sldId id="2103814109" r:id="rId24"/>
    <p:sldId id="2103814110" r:id="rId25"/>
    <p:sldId id="2103814111" r:id="rId26"/>
    <p:sldId id="502" r:id="rId27"/>
    <p:sldId id="507" r:id="rId28"/>
    <p:sldId id="2103814098" r:id="rId29"/>
    <p:sldId id="554" r:id="rId30"/>
    <p:sldId id="583" r:id="rId31"/>
    <p:sldId id="2103814102" r:id="rId32"/>
    <p:sldId id="2103814103" r:id="rId33"/>
    <p:sldId id="550" r:id="rId34"/>
  </p:sldIdLst>
  <p:sldSz cx="12192000" cy="6858000"/>
  <p:notesSz cx="6858000" cy="9144000"/>
  <p:custDataLst>
    <p:tags r:id="rId3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DABEFC-FC7D-46B5-9458-9BDA5DAC3D62}" v="2" dt="2023-09-01T21:56:23.21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104" autoAdjust="0"/>
  </p:normalViewPr>
  <p:slideViewPr>
    <p:cSldViewPr snapToGrid="0">
      <p:cViewPr varScale="1">
        <p:scale>
          <a:sx n="83" d="100"/>
          <a:sy n="83" d="100"/>
        </p:scale>
        <p:origin x="1584" y="90"/>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theme" Target="theme/theme1.xml"/><Relationship Id="rId21" Type="http://schemas.openxmlformats.org/officeDocument/2006/relationships/slide" Target="slides/slide16.xml"/><Relationship Id="rId34" Type="http://schemas.openxmlformats.org/officeDocument/2006/relationships/slide" Target="slides/slide29.xml"/><Relationship Id="rId42"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41"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gs" Target="tags/tag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notesMaster" Target="notesMasters/notesMaster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Nathaniel P" userId="ca547de8-3ea1-4301-b469-df55ef1cffe3" providerId="ADAL" clId="{45DABEFC-FC7D-46B5-9458-9BDA5DAC3D62}"/>
    <pc:docChg chg="modSld">
      <pc:chgData name="Mitchell, Nathaniel P" userId="ca547de8-3ea1-4301-b469-df55ef1cffe3" providerId="ADAL" clId="{45DABEFC-FC7D-46B5-9458-9BDA5DAC3D62}" dt="2023-09-01T21:49:28.845" v="7" actId="20577"/>
      <pc:docMkLst>
        <pc:docMk/>
      </pc:docMkLst>
      <pc:sldChg chg="modSp mod">
        <pc:chgData name="Mitchell, Nathaniel P" userId="ca547de8-3ea1-4301-b469-df55ef1cffe3" providerId="ADAL" clId="{45DABEFC-FC7D-46B5-9458-9BDA5DAC3D62}" dt="2023-09-01T21:49:28.845" v="7" actId="20577"/>
        <pc:sldMkLst>
          <pc:docMk/>
          <pc:sldMk cId="938954919" sldId="359"/>
        </pc:sldMkLst>
        <pc:spChg chg="mod">
          <ac:chgData name="Mitchell, Nathaniel P" userId="ca547de8-3ea1-4301-b469-df55ef1cffe3" providerId="ADAL" clId="{45DABEFC-FC7D-46B5-9458-9BDA5DAC3D62}" dt="2023-09-01T21:49:25.910" v="4" actId="20577"/>
          <ac:spMkLst>
            <pc:docMk/>
            <pc:sldMk cId="938954919" sldId="359"/>
            <ac:spMk id="18" creationId="{00000000-0000-0000-0000-000000000000}"/>
          </ac:spMkLst>
        </pc:spChg>
        <pc:spChg chg="mod">
          <ac:chgData name="Mitchell, Nathaniel P" userId="ca547de8-3ea1-4301-b469-df55ef1cffe3" providerId="ADAL" clId="{45DABEFC-FC7D-46B5-9458-9BDA5DAC3D62}" dt="2023-09-01T21:49:28.845" v="7" actId="20577"/>
          <ac:spMkLst>
            <pc:docMk/>
            <pc:sldMk cId="938954919" sldId="359"/>
            <ac:spMk id="19" creationId="{00000000-0000-0000-0000-000000000000}"/>
          </ac:spMkLst>
        </pc:sp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0000000000000001E-3"/>
          <c:y val="5.0000000000000001E-3"/>
          <c:w val="0.99"/>
          <c:h val="0.85003499999999999"/>
        </c:manualLayout>
      </c:layout>
      <c:pieChart>
        <c:varyColors val="0"/>
        <c:dLbls>
          <c:showLegendKey val="0"/>
          <c:showVal val="0"/>
          <c:showCatName val="0"/>
          <c:showSerName val="0"/>
          <c:showPercent val="0"/>
          <c:showBubbleSize val="0"/>
          <c:showLeaderLines val="0"/>
        </c:dLbls>
        <c:firstSliceAng val="0"/>
      </c:pieChart>
      <c:spPr>
        <a:noFill/>
        <a:ln w="12700" cap="flat">
          <a:noFill/>
          <a:miter lim="400000"/>
        </a:ln>
        <a:effectLst/>
      </c:spPr>
    </c:plotArea>
    <c:legend>
      <c:legendPos val="b"/>
      <c:layout>
        <c:manualLayout>
          <c:xMode val="edge"/>
          <c:yMode val="edge"/>
          <c:x val="4.1227E-2"/>
          <c:y val="0.95121999999999995"/>
          <c:w val="0.91754599999999997"/>
          <c:h val="4.8779599999999999E-2"/>
        </c:manualLayout>
      </c:layout>
      <c:overlay val="1"/>
      <c:spPr>
        <a:noFill/>
        <a:ln w="12700" cap="flat">
          <a:noFill/>
          <a:miter lim="400000"/>
        </a:ln>
        <a:effectLst/>
      </c:spPr>
      <c:txPr>
        <a:bodyPr rot="0"/>
        <a:lstStyle/>
        <a:p>
          <a:pPr>
            <a:defRPr sz="1800" b="0" i="0" u="none" strike="noStrike">
              <a:solidFill>
                <a:srgbClr val="000000"/>
              </a:solidFill>
              <a:latin typeface="Intel Clear"/>
            </a:defRPr>
          </a:pPr>
          <a:endParaRPr lang="en-US"/>
        </a:p>
      </c:txPr>
    </c:legend>
    <c:plotVisOnly val="1"/>
    <c:dispBlanksAs val="gap"/>
    <c:showDLblsOverMax val="1"/>
  </c:chart>
  <c:spPr>
    <a:noFill/>
    <a:ln>
      <a:noFill/>
    </a:ln>
    <a:effectLst/>
  </c:sp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3FB922F-C7F7-45D3-9296-6C6736E50F01}" type="datetimeFigureOut">
              <a:rPr lang="en-US" smtClean="0"/>
              <a:t>9/1/2023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DD35507-CAB4-4E10-8AF6-C1819B8FAFBC}" type="slidenum">
              <a:rPr lang="en-US" smtClean="0"/>
              <a:t>‹#›</a:t>
            </a:fld>
            <a:endParaRPr lang="en-US"/>
          </a:p>
        </p:txBody>
      </p:sp>
    </p:spTree>
    <p:extLst>
      <p:ext uri="{BB962C8B-B14F-4D97-AF65-F5344CB8AC3E}">
        <p14:creationId xmlns:p14="http://schemas.microsoft.com/office/powerpoint/2010/main" val="261915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D35507-CAB4-4E10-8AF6-C1819B8FAFBC}" type="slidenum">
              <a:rPr lang="en-US" smtClean="0"/>
              <a:t>1</a:t>
            </a:fld>
            <a:endParaRPr lang="en-US"/>
          </a:p>
        </p:txBody>
      </p:sp>
    </p:spTree>
    <p:extLst>
      <p:ext uri="{BB962C8B-B14F-4D97-AF65-F5344CB8AC3E}">
        <p14:creationId xmlns:p14="http://schemas.microsoft.com/office/powerpoint/2010/main" val="6671003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System firmware needs to be secure:</a:t>
            </a:r>
          </a:p>
          <a:p>
            <a:endParaRPr lang="en-US"/>
          </a:p>
          <a:p>
            <a:r>
              <a:rPr lang="en-US"/>
              <a:t>At the same time, firmware needs to be updateable:</a:t>
            </a:r>
          </a:p>
          <a:p>
            <a:endParaRPr lang="en-US"/>
          </a:p>
          <a:p>
            <a:r>
              <a:rPr lang="en-US"/>
              <a:t>These two requirements are in conflict with eachother</a:t>
            </a:r>
          </a:p>
        </p:txBody>
      </p:sp>
      <p:sp>
        <p:nvSpPr>
          <p:cNvPr id="4" name="Slide Number Placeholder 3"/>
          <p:cNvSpPr>
            <a:spLocks noGrp="1"/>
          </p:cNvSpPr>
          <p:nvPr>
            <p:ph type="sldNum" sz="quarter" idx="5"/>
          </p:nvPr>
        </p:nvSpPr>
        <p:spPr/>
        <p:txBody>
          <a:bodyPr/>
          <a:lstStyle/>
          <a:p>
            <a:fld id="{EDD35507-CAB4-4E10-8AF6-C1819B8FAFBC}" type="slidenum">
              <a:rPr lang="en-US" smtClean="0"/>
              <a:t>15</a:t>
            </a:fld>
            <a:endParaRPr lang="en-US"/>
          </a:p>
        </p:txBody>
      </p:sp>
    </p:spTree>
    <p:extLst>
      <p:ext uri="{BB962C8B-B14F-4D97-AF65-F5344CB8AC3E}">
        <p14:creationId xmlns:p14="http://schemas.microsoft.com/office/powerpoint/2010/main" val="19388084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Intel chipsets provide features for flash programming and flash protection</a:t>
            </a:r>
          </a:p>
          <a:p>
            <a:endParaRPr lang="en-US"/>
          </a:p>
          <a:p>
            <a:r>
              <a:rPr lang="en-US"/>
              <a:t>Flash programming operations are handled by the SPI</a:t>
            </a:r>
          </a:p>
          <a:p>
            <a:endParaRPr lang="en-US"/>
          </a:p>
          <a:p>
            <a:r>
              <a:rPr lang="en-US"/>
              <a:t>Flash protection is handles by the Bios control and Protected range registers</a:t>
            </a:r>
            <a:endParaRPr lang="en-US" dirty="0"/>
          </a:p>
        </p:txBody>
      </p:sp>
      <p:sp>
        <p:nvSpPr>
          <p:cNvPr id="4" name="Slide Number Placeholder 3"/>
          <p:cNvSpPr>
            <a:spLocks noGrp="1"/>
          </p:cNvSpPr>
          <p:nvPr>
            <p:ph type="sldNum" sz="quarter" idx="5"/>
          </p:nvPr>
        </p:nvSpPr>
        <p:spPr/>
        <p:txBody>
          <a:bodyPr/>
          <a:lstStyle/>
          <a:p>
            <a:fld id="{EDD35507-CAB4-4E10-8AF6-C1819B8FAFBC}" type="slidenum">
              <a:rPr lang="en-US" smtClean="0"/>
              <a:t>16</a:t>
            </a:fld>
            <a:endParaRPr lang="en-US"/>
          </a:p>
        </p:txBody>
      </p:sp>
    </p:spTree>
    <p:extLst>
      <p:ext uri="{BB962C8B-B14F-4D97-AF65-F5344CB8AC3E}">
        <p14:creationId xmlns:p14="http://schemas.microsoft.com/office/powerpoint/2010/main" val="245045893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DD35507-CAB4-4E10-8AF6-C1819B8FAFBC}" type="slidenum">
              <a:rPr lang="en-US" smtClean="0"/>
              <a:t>17</a:t>
            </a:fld>
            <a:endParaRPr lang="en-US"/>
          </a:p>
        </p:txBody>
      </p:sp>
    </p:spTree>
    <p:extLst>
      <p:ext uri="{BB962C8B-B14F-4D97-AF65-F5344CB8AC3E}">
        <p14:creationId xmlns:p14="http://schemas.microsoft.com/office/powerpoint/2010/main" val="15793777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Depending on the variable targeted, you can modify the flow (Secure boot, boot order, </a:t>
            </a:r>
            <a:r>
              <a:rPr lang="en-US" dirty="0" err="1"/>
              <a:t>etc</a:t>
            </a:r>
            <a:r>
              <a:rPr lang="en-US" dirty="0"/>
              <a:t>) or depending on how FW uses the variables, you could gain code execution in FW. </a:t>
            </a:r>
          </a:p>
        </p:txBody>
      </p:sp>
      <p:sp>
        <p:nvSpPr>
          <p:cNvPr id="4" name="Slide Number Placeholder 3"/>
          <p:cNvSpPr>
            <a:spLocks noGrp="1"/>
          </p:cNvSpPr>
          <p:nvPr>
            <p:ph type="sldNum" sz="quarter" idx="5"/>
          </p:nvPr>
        </p:nvSpPr>
        <p:spPr/>
        <p:txBody>
          <a:bodyPr/>
          <a:lstStyle/>
          <a:p>
            <a:fld id="{EDD35507-CAB4-4E10-8AF6-C1819B8FAFBC}" type="slidenum">
              <a:rPr lang="en-US" smtClean="0"/>
              <a:t>19</a:t>
            </a:fld>
            <a:endParaRPr lang="en-US"/>
          </a:p>
        </p:txBody>
      </p:sp>
    </p:spTree>
    <p:extLst>
      <p:ext uri="{BB962C8B-B14F-4D97-AF65-F5344CB8AC3E}">
        <p14:creationId xmlns:p14="http://schemas.microsoft.com/office/powerpoint/2010/main" val="20603693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We still have x amount of time. I believe you all have an ADL NUC, if you want to try installing and running chipsec in this meeting, we are here to help if you run into any issues.</a:t>
            </a:r>
          </a:p>
          <a:p>
            <a:endParaRPr lang="en-US"/>
          </a:p>
          <a:p>
            <a:endParaRPr lang="en-US"/>
          </a:p>
        </p:txBody>
      </p:sp>
      <p:sp>
        <p:nvSpPr>
          <p:cNvPr id="4" name="Slide Number Placeholder 3"/>
          <p:cNvSpPr>
            <a:spLocks noGrp="1"/>
          </p:cNvSpPr>
          <p:nvPr>
            <p:ph type="sldNum" sz="quarter" idx="5"/>
          </p:nvPr>
        </p:nvSpPr>
        <p:spPr/>
        <p:txBody>
          <a:bodyPr/>
          <a:lstStyle/>
          <a:p>
            <a:fld id="{EDD35507-CAB4-4E10-8AF6-C1819B8FAFBC}" type="slidenum">
              <a:rPr lang="en-US" smtClean="0"/>
              <a:t>24</a:t>
            </a:fld>
            <a:endParaRPr lang="en-US"/>
          </a:p>
        </p:txBody>
      </p:sp>
    </p:spTree>
    <p:extLst>
      <p:ext uri="{BB962C8B-B14F-4D97-AF65-F5344CB8AC3E}">
        <p14:creationId xmlns:p14="http://schemas.microsoft.com/office/powerpoint/2010/main" val="131650066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DD35507-CAB4-4E10-8AF6-C1819B8FAFBC}" type="slidenum">
              <a:rPr lang="en-US" smtClean="0"/>
              <a:t>29</a:t>
            </a:fld>
            <a:endParaRPr lang="en-US"/>
          </a:p>
        </p:txBody>
      </p:sp>
    </p:spTree>
    <p:extLst>
      <p:ext uri="{BB962C8B-B14F-4D97-AF65-F5344CB8AC3E}">
        <p14:creationId xmlns:p14="http://schemas.microsoft.com/office/powerpoint/2010/main" val="14308466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61C8689-8455-3546-ADF9-3B7273760F66}" type="slidenum">
              <a:rPr lang="en-US" smtClean="0"/>
              <a:pPr/>
              <a:t>2</a:t>
            </a:fld>
            <a:endParaRPr lang="en-US"/>
          </a:p>
        </p:txBody>
      </p:sp>
    </p:spTree>
    <p:extLst>
      <p:ext uri="{BB962C8B-B14F-4D97-AF65-F5344CB8AC3E}">
        <p14:creationId xmlns:p14="http://schemas.microsoft.com/office/powerpoint/2010/main" val="4028847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 OS driver = ring 0</a:t>
            </a:r>
          </a:p>
          <a:p>
            <a:endParaRPr lang="en-US"/>
          </a:p>
          <a:p>
            <a:r>
              <a:rPr lang="en-US">
                <a:latin typeface="Intel Clear Light"/>
              </a:rPr>
              <a:t>Gain familiarity with Chipsec and its capabilities. </a:t>
            </a:r>
            <a:endParaRPr lang="en-US"/>
          </a:p>
          <a:p>
            <a:r>
              <a:rPr lang="en-US"/>
              <a:t>Enable low level platform access through Chipsec module development.</a:t>
            </a:r>
          </a:p>
          <a:p>
            <a:r>
              <a:rPr lang="en-US"/>
              <a:t>Have Fun and Learn Something.</a:t>
            </a:r>
          </a:p>
          <a:p>
            <a:endParaRPr lang="en-US"/>
          </a:p>
        </p:txBody>
      </p:sp>
      <p:sp>
        <p:nvSpPr>
          <p:cNvPr id="4" name="Slide Number Placeholder 3"/>
          <p:cNvSpPr>
            <a:spLocks noGrp="1"/>
          </p:cNvSpPr>
          <p:nvPr>
            <p:ph type="sldNum" sz="quarter" idx="5"/>
          </p:nvPr>
        </p:nvSpPr>
        <p:spPr/>
        <p:txBody>
          <a:bodyPr/>
          <a:lstStyle/>
          <a:p>
            <a:fld id="{EDD35507-CAB4-4E10-8AF6-C1819B8FAFBC}" type="slidenum">
              <a:rPr lang="en-US" smtClean="0"/>
              <a:t>3</a:t>
            </a:fld>
            <a:endParaRPr lang="en-US"/>
          </a:p>
        </p:txBody>
      </p:sp>
    </p:spTree>
    <p:extLst>
      <p:ext uri="{BB962C8B-B14F-4D97-AF65-F5344CB8AC3E}">
        <p14:creationId xmlns:p14="http://schemas.microsoft.com/office/powerpoint/2010/main" val="40064638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DD35507-CAB4-4E10-8AF6-C1819B8FAFBC}" type="slidenum">
              <a:rPr lang="en-US" smtClean="0"/>
              <a:t>4</a:t>
            </a:fld>
            <a:endParaRPr lang="en-US"/>
          </a:p>
        </p:txBody>
      </p:sp>
    </p:spTree>
    <p:extLst>
      <p:ext uri="{BB962C8B-B14F-4D97-AF65-F5344CB8AC3E}">
        <p14:creationId xmlns:p14="http://schemas.microsoft.com/office/powerpoint/2010/main" val="42416809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DD35507-CAB4-4E10-8AF6-C1819B8FAFBC}" type="slidenum">
              <a:rPr lang="en-US" smtClean="0"/>
              <a:t>6</a:t>
            </a:fld>
            <a:endParaRPr lang="en-US"/>
          </a:p>
        </p:txBody>
      </p:sp>
    </p:spTree>
    <p:extLst>
      <p:ext uri="{BB962C8B-B14F-4D97-AF65-F5344CB8AC3E}">
        <p14:creationId xmlns:p14="http://schemas.microsoft.com/office/powerpoint/2010/main" val="18197385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 our testing is done on Debian derivatives. </a:t>
            </a:r>
          </a:p>
          <a:p>
            <a:endParaRPr lang="en-US" dirty="0"/>
          </a:p>
          <a:p>
            <a:r>
              <a:rPr lang="en-US" dirty="0"/>
              <a:t>APT = Debian</a:t>
            </a:r>
          </a:p>
          <a:p>
            <a:r>
              <a:rPr lang="en-US" dirty="0"/>
              <a:t>Pacman = Arch</a:t>
            </a:r>
          </a:p>
          <a:p>
            <a:r>
              <a:rPr lang="en-US" dirty="0" err="1"/>
              <a:t>Dnf</a:t>
            </a:r>
            <a:r>
              <a:rPr lang="en-US" dirty="0"/>
              <a:t> = Fedora/RHEL</a:t>
            </a:r>
          </a:p>
        </p:txBody>
      </p:sp>
      <p:sp>
        <p:nvSpPr>
          <p:cNvPr id="4" name="Slide Number Placeholder 3"/>
          <p:cNvSpPr>
            <a:spLocks noGrp="1"/>
          </p:cNvSpPr>
          <p:nvPr>
            <p:ph type="sldNum" sz="quarter" idx="5"/>
          </p:nvPr>
        </p:nvSpPr>
        <p:spPr/>
        <p:txBody>
          <a:bodyPr/>
          <a:lstStyle/>
          <a:p>
            <a:fld id="{EDD35507-CAB4-4E10-8AF6-C1819B8FAFBC}" type="slidenum">
              <a:rPr lang="en-US" smtClean="0"/>
              <a:t>9</a:t>
            </a:fld>
            <a:endParaRPr lang="en-US"/>
          </a:p>
        </p:txBody>
      </p:sp>
    </p:spTree>
    <p:extLst>
      <p:ext uri="{BB962C8B-B14F-4D97-AF65-F5344CB8AC3E}">
        <p14:creationId xmlns:p14="http://schemas.microsoft.com/office/powerpoint/2010/main" val="438892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Most of our testing is done on Debian derivatives. </a:t>
            </a:r>
          </a:p>
        </p:txBody>
      </p:sp>
      <p:sp>
        <p:nvSpPr>
          <p:cNvPr id="4" name="Slide Number Placeholder 3"/>
          <p:cNvSpPr>
            <a:spLocks noGrp="1"/>
          </p:cNvSpPr>
          <p:nvPr>
            <p:ph type="sldNum" sz="quarter" idx="5"/>
          </p:nvPr>
        </p:nvSpPr>
        <p:spPr/>
        <p:txBody>
          <a:bodyPr/>
          <a:lstStyle/>
          <a:p>
            <a:fld id="{EDD35507-CAB4-4E10-8AF6-C1819B8FAFBC}" type="slidenum">
              <a:rPr lang="en-US" smtClean="0"/>
              <a:t>11</a:t>
            </a:fld>
            <a:endParaRPr lang="en-US"/>
          </a:p>
        </p:txBody>
      </p:sp>
    </p:spTree>
    <p:extLst>
      <p:ext uri="{BB962C8B-B14F-4D97-AF65-F5344CB8AC3E}">
        <p14:creationId xmlns:p14="http://schemas.microsoft.com/office/powerpoint/2010/main" val="4153209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DD35507-CAB4-4E10-8AF6-C1819B8FAFBC}" type="slidenum">
              <a:rPr lang="en-US" smtClean="0"/>
              <a:t>12</a:t>
            </a:fld>
            <a:endParaRPr lang="en-US"/>
          </a:p>
        </p:txBody>
      </p:sp>
    </p:spTree>
    <p:extLst>
      <p:ext uri="{BB962C8B-B14F-4D97-AF65-F5344CB8AC3E}">
        <p14:creationId xmlns:p14="http://schemas.microsoft.com/office/powerpoint/2010/main" val="33247588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Have had issues with v2022, recommend v2019</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WDK must match the version of the SDK you have.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For the Driver Downloads, we trust the owner of the repo but we cannot guarantee correctness or safeness of the drivers (because it’s on the internet and we did not put them there ourselves.)</a:t>
            </a:r>
          </a:p>
          <a:p>
            <a:endParaRPr lang="en-US"/>
          </a:p>
        </p:txBody>
      </p:sp>
      <p:sp>
        <p:nvSpPr>
          <p:cNvPr id="4" name="Slide Number Placeholder 3"/>
          <p:cNvSpPr>
            <a:spLocks noGrp="1"/>
          </p:cNvSpPr>
          <p:nvPr>
            <p:ph type="sldNum" sz="quarter" idx="5"/>
          </p:nvPr>
        </p:nvSpPr>
        <p:spPr/>
        <p:txBody>
          <a:bodyPr/>
          <a:lstStyle/>
          <a:p>
            <a:fld id="{EDD35507-CAB4-4E10-8AF6-C1819B8FAFBC}" type="slidenum">
              <a:rPr lang="en-US" smtClean="0"/>
              <a:t>13</a:t>
            </a:fld>
            <a:endParaRPr lang="en-US"/>
          </a:p>
        </p:txBody>
      </p:sp>
    </p:spTree>
    <p:extLst>
      <p:ext uri="{BB962C8B-B14F-4D97-AF65-F5344CB8AC3E}">
        <p14:creationId xmlns:p14="http://schemas.microsoft.com/office/powerpoint/2010/main" val="36483808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hyperlink" Target="http://www.tianocore.org/" TargetMode="Externa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hyperlink" Target="http://www.tianocore.org/" TargetMode="Externa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2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2916" y="3305897"/>
            <a:ext cx="10950515" cy="1470025"/>
          </a:xfrm>
        </p:spPr>
        <p:txBody>
          <a:bodyPr lIns="0" rIns="0" anchor="b" anchorCtr="0">
            <a:noAutofit/>
          </a:bodyPr>
          <a:lstStyle>
            <a:lvl1pPr>
              <a:lnSpc>
                <a:spcPct val="80000"/>
              </a:lnSpc>
              <a:defRPr sz="8666"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a:t>65pt Intel Clear pro Title</a:t>
            </a:r>
            <a:br>
              <a:rPr lang="en-US"/>
            </a:br>
            <a:r>
              <a:rPr lang="en-US"/>
              <a:t>with Linear gradient</a:t>
            </a:r>
          </a:p>
        </p:txBody>
      </p:sp>
      <p:sp>
        <p:nvSpPr>
          <p:cNvPr id="3"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16pt Intel Clear Subhead, Date, Etc.</a:t>
            </a:r>
          </a:p>
        </p:txBody>
      </p:sp>
      <p:pic>
        <p:nvPicPr>
          <p:cNvPr id="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602397" y="510892"/>
            <a:ext cx="1664065" cy="1106467"/>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22286990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 and Right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6237818" y="2"/>
            <a:ext cx="5954183" cy="6358465"/>
          </a:xfrm>
          <a:solidFill>
            <a:schemeClr val="bg2">
              <a:lumMod val="60000"/>
              <a:lumOff val="40000"/>
            </a:schemeClr>
          </a:solidFill>
        </p:spPr>
        <p:txBody>
          <a:bodyPr/>
          <a:lstStyle>
            <a:lvl1pPr>
              <a:defRPr baseline="0"/>
            </a:lvl1pPr>
          </a:lstStyle>
          <a:p>
            <a:r>
              <a:rPr lang="en-US"/>
              <a:t>Insert photo here. Drag picture to placeholder or click icon to add.</a:t>
            </a:r>
          </a:p>
        </p:txBody>
      </p:sp>
      <p:sp>
        <p:nvSpPr>
          <p:cNvPr id="2" name="Title 1"/>
          <p:cNvSpPr>
            <a:spLocks noGrp="1"/>
          </p:cNvSpPr>
          <p:nvPr>
            <p:ph type="title" hasCustomPrompt="1"/>
          </p:nvPr>
        </p:nvSpPr>
        <p:spPr>
          <a:xfrm>
            <a:off x="607484" y="411797"/>
            <a:ext cx="5342467" cy="1158240"/>
          </a:xfrm>
        </p:spPr>
        <p:txBody>
          <a:bodyPr>
            <a:noAutofit/>
          </a:bodyPr>
          <a:lstStyle>
            <a:lvl1pPr>
              <a:defRPr sz="3733" b="0" i="0" baseline="0">
                <a:solidFill>
                  <a:schemeClr val="tx2"/>
                </a:solidFill>
                <a:latin typeface="Intel Clear"/>
                <a:cs typeface="Intel Clear"/>
              </a:defRPr>
            </a:lvl1pPr>
          </a:lstStyle>
          <a:p>
            <a:r>
              <a:rPr lang="en-US"/>
              <a:t>28pt Intel Clear Headline</a:t>
            </a:r>
          </a:p>
        </p:txBody>
      </p:sp>
      <p:sp>
        <p:nvSpPr>
          <p:cNvPr id="6" name="Slide Number Placeholder 5"/>
          <p:cNvSpPr>
            <a:spLocks noGrp="1"/>
          </p:cNvSpPr>
          <p:nvPr>
            <p:ph type="sldNum" sz="quarter" idx="12"/>
          </p:nvPr>
        </p:nvSpPr>
        <p:spPr>
          <a:xfrm>
            <a:off x="9163136" y="6432516"/>
            <a:ext cx="2844800" cy="365125"/>
          </a:xfrm>
        </p:spPr>
        <p:txBody>
          <a:bodyPr/>
          <a:lstStyle/>
          <a:p>
            <a:fld id="{EE2556C5-CE8C-6547-B838-EA80C61A4AF7}" type="slidenum">
              <a:rPr lang="en-US" smtClean="0">
                <a:solidFill>
                  <a:prstClr val="white"/>
                </a:solidFill>
              </a:rPr>
              <a:pPr/>
              <a:t>‹#›</a:t>
            </a:fld>
            <a:endParaRPr lang="en-US">
              <a:solidFill>
                <a:prstClr val="white"/>
              </a:solidFill>
            </a:endParaRPr>
          </a:p>
        </p:txBody>
      </p:sp>
      <p:sp>
        <p:nvSpPr>
          <p:cNvPr id="17" name="Content Placeholder 2"/>
          <p:cNvSpPr>
            <a:spLocks noGrp="1"/>
          </p:cNvSpPr>
          <p:nvPr>
            <p:ph sz="half" idx="1" hasCustomPrompt="1"/>
          </p:nvPr>
        </p:nvSpPr>
        <p:spPr>
          <a:xfrm>
            <a:off x="607485" y="1766992"/>
            <a:ext cx="5342467" cy="4567767"/>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a:t>18pt Intel Clear body text</a:t>
            </a:r>
          </a:p>
          <a:p>
            <a:pPr marR="0" lvl="1" fontAlgn="auto">
              <a:lnSpc>
                <a:spcPct val="100000"/>
              </a:lnSpc>
              <a:spcAft>
                <a:spcPts val="0"/>
              </a:spcAft>
              <a:buClrTx/>
              <a:buSzTx/>
              <a:tabLst/>
            </a:pPr>
            <a:r>
              <a:rPr lang="en-US"/>
              <a:t>16pt Intel Clear bullet one</a:t>
            </a:r>
          </a:p>
          <a:p>
            <a:pPr lvl="2"/>
            <a:r>
              <a:rPr lang="en-US" err="1"/>
              <a:t>14pt</a:t>
            </a:r>
            <a:r>
              <a:rPr lang="en-US"/>
              <a:t> Intel Clear third level</a:t>
            </a:r>
          </a:p>
          <a:p>
            <a:pPr lvl="3"/>
            <a:r>
              <a:rPr lang="en-US" err="1"/>
              <a:t>12pt</a:t>
            </a:r>
            <a:r>
              <a:rPr lang="en-US"/>
              <a:t> Intel Clear fourth level</a:t>
            </a:r>
          </a:p>
          <a:p>
            <a:pPr lvl="4"/>
            <a:r>
              <a:rPr lang="en-US" err="1"/>
              <a:t>12pt</a:t>
            </a:r>
            <a:r>
              <a:rPr lang="en-US"/>
              <a:t> Intel Clear fifth level</a:t>
            </a:r>
          </a:p>
        </p:txBody>
      </p:sp>
    </p:spTree>
    <p:extLst>
      <p:ext uri="{BB962C8B-B14F-4D97-AF65-F5344CB8AC3E}">
        <p14:creationId xmlns:p14="http://schemas.microsoft.com/office/powerpoint/2010/main" val="1838763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 Section Brea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484" y="2810749"/>
            <a:ext cx="10363200" cy="1362075"/>
          </a:xfrm>
        </p:spPr>
        <p:txBody>
          <a:bodyPr anchor="b" anchorCtr="0">
            <a:noAutofit/>
          </a:bodyPr>
          <a:lstStyle>
            <a:lvl1pPr algn="l">
              <a:lnSpc>
                <a:spcPct val="80000"/>
              </a:lnSpc>
              <a:defRPr sz="7200" b="0" cap="none" spc="0" baseline="0">
                <a:solidFill>
                  <a:schemeClr val="tx2">
                    <a:alpha val="90000"/>
                  </a:schemeClr>
                </a:solidFill>
                <a:latin typeface="Intel Clear Pro" panose="020B0804020202060201" pitchFamily="34" charset="0"/>
                <a:cs typeface="Intel Clear Pro" panose="020B0804020202060201" pitchFamily="34" charset="0"/>
              </a:defRPr>
            </a:lvl1pPr>
          </a:lstStyle>
          <a:p>
            <a:r>
              <a:rPr lang="en-US"/>
              <a:t>54pt Intel Clear Pro</a:t>
            </a:r>
            <a:br>
              <a:rPr lang="en-US"/>
            </a:br>
            <a:r>
              <a:rPr lang="en-US"/>
              <a:t>white section break</a:t>
            </a:r>
          </a:p>
        </p:txBody>
      </p:sp>
      <p:sp>
        <p:nvSpPr>
          <p:cNvPr id="3" name="Text Placeholder 2"/>
          <p:cNvSpPr>
            <a:spLocks noGrp="1"/>
          </p:cNvSpPr>
          <p:nvPr>
            <p:ph type="body" idx="1" hasCustomPrompt="1"/>
          </p:nvPr>
        </p:nvSpPr>
        <p:spPr>
          <a:xfrm>
            <a:off x="607484" y="4321533"/>
            <a:ext cx="10363200" cy="1500187"/>
          </a:xfrm>
        </p:spPr>
        <p:txBody>
          <a:bodyPr anchor="t" anchorCtr="0">
            <a:noAutofit/>
          </a:bodyPr>
          <a:lstStyle>
            <a:lvl1pPr marL="0" indent="0">
              <a:buNone/>
              <a:defRPr sz="2133" b="0" baseline="0">
                <a:solidFill>
                  <a:schemeClr val="accent2"/>
                </a:solidFill>
                <a:latin typeface="+mn-lt"/>
                <a:cs typeface="Intel Clear" panose="020B060402020302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a:t>16pt Intel Clear Subhead</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917471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secHead" preserve="1">
  <p:cSld name="Blue Section Break">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userDrawn="1">
            <p:ph type="title" hasCustomPrompt="1"/>
          </p:nvPr>
        </p:nvSpPr>
        <p:spPr>
          <a:xfrm>
            <a:off x="607484" y="2810749"/>
            <a:ext cx="10363200" cy="1362075"/>
          </a:xfrm>
        </p:spPr>
        <p:txBody>
          <a:bodyPr anchor="b" anchorCtr="0">
            <a:noAutofit/>
          </a:bodyPr>
          <a:lstStyle>
            <a:lvl1pPr algn="l">
              <a:lnSpc>
                <a:spcPct val="80000"/>
              </a:lnSpc>
              <a:defRPr sz="72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a:t>54pt Intel Clear Pro</a:t>
            </a:r>
            <a:br>
              <a:rPr lang="en-US"/>
            </a:br>
            <a:r>
              <a:rPr lang="en-US"/>
              <a:t>blue section break</a:t>
            </a:r>
          </a:p>
        </p:txBody>
      </p:sp>
      <p:sp>
        <p:nvSpPr>
          <p:cNvPr id="3" name="Text Placeholder 2"/>
          <p:cNvSpPr>
            <a:spLocks noGrp="1"/>
          </p:cNvSpPr>
          <p:nvPr userDrawn="1">
            <p:ph type="body" idx="1" hasCustomPrompt="1"/>
          </p:nvPr>
        </p:nvSpPr>
        <p:spPr>
          <a:xfrm>
            <a:off x="607484" y="4321533"/>
            <a:ext cx="10363200" cy="1500187"/>
          </a:xfrm>
        </p:spPr>
        <p:txBody>
          <a:bodyPr anchor="t" anchorCtr="0">
            <a:noAutofit/>
          </a:bodyPr>
          <a:lstStyle>
            <a:lvl1pPr marL="0" indent="0">
              <a:buNone/>
              <a:defRPr sz="2133" b="0" i="0" baseline="0">
                <a:solidFill>
                  <a:srgbClr val="F3D54E"/>
                </a:solidFill>
                <a:latin typeface="Intel Clear"/>
                <a:cs typeface="Intel Clear"/>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a:t>16pt Intel Clear Subhead</a:t>
            </a:r>
          </a:p>
        </p:txBody>
      </p:sp>
    </p:spTree>
    <p:extLst>
      <p:ext uri="{BB962C8B-B14F-4D97-AF65-F5344CB8AC3E}">
        <p14:creationId xmlns:p14="http://schemas.microsoft.com/office/powerpoint/2010/main" val="20692245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Hero Tex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607484" y="2979843"/>
            <a:ext cx="10363200" cy="1500187"/>
          </a:xfrm>
        </p:spPr>
        <p:txBody>
          <a:bodyPr anchor="t" anchorCtr="0">
            <a:noAutofit/>
          </a:bodyPr>
          <a:lstStyle>
            <a:lvl1pPr marL="0" indent="0">
              <a:buNone/>
              <a:defRPr sz="5333" b="0" baseline="0">
                <a:solidFill>
                  <a:schemeClr val="accent2"/>
                </a:solidFill>
                <a:latin typeface="Intel Clear"/>
                <a:ea typeface="Intel Clear"/>
                <a:cs typeface="Intel Clear"/>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a:t>40pt Intel Clear Light Body.</a:t>
            </a:r>
            <a:br>
              <a:rPr lang="en-US"/>
            </a:br>
            <a:r>
              <a:rPr lang="en-US"/>
              <a:t>For content that is not a section, but has a big idea in text only.</a:t>
            </a:r>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EE2556C5-CE8C-6547-B838-EA80C61A4AF7}" type="slidenum">
              <a:rPr lang="en-US" smtClean="0">
                <a:solidFill>
                  <a:prstClr val="white"/>
                </a:solidFill>
              </a:rPr>
              <a:pPr/>
              <a:t>‹#›</a:t>
            </a:fld>
            <a:endParaRPr lang="en-US">
              <a:solidFill>
                <a:prstClr val="white"/>
              </a:solidFill>
            </a:endParaRPr>
          </a:p>
        </p:txBody>
      </p:sp>
      <p:sp>
        <p:nvSpPr>
          <p:cNvPr id="7" name="Title 1"/>
          <p:cNvSpPr>
            <a:spLocks noGrp="1"/>
          </p:cNvSpPr>
          <p:nvPr>
            <p:ph type="title" hasCustomPrompt="1"/>
          </p:nvPr>
        </p:nvSpPr>
        <p:spPr>
          <a:xfrm>
            <a:off x="607484" y="1469059"/>
            <a:ext cx="10363200" cy="1362075"/>
          </a:xfrm>
        </p:spPr>
        <p:txBody>
          <a:bodyPr anchor="b" anchorCtr="0">
            <a:noAutofit/>
          </a:bodyPr>
          <a:lstStyle>
            <a:lvl1pPr algn="l">
              <a:lnSpc>
                <a:spcPct val="80000"/>
              </a:lnSpc>
              <a:defRPr sz="5333" b="0" cap="none" spc="0" baseline="0">
                <a:solidFill>
                  <a:schemeClr val="tx2"/>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40pt Intel Clear Heading</a:t>
            </a:r>
          </a:p>
        </p:txBody>
      </p:sp>
    </p:spTree>
    <p:extLst>
      <p:ext uri="{BB962C8B-B14F-4D97-AF65-F5344CB8AC3E}">
        <p14:creationId xmlns:p14="http://schemas.microsoft.com/office/powerpoint/2010/main" val="3292571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Blue Section Break Image">
    <p:bg>
      <p:bgPr>
        <a:gradFill>
          <a:gsLst>
            <a:gs pos="32000">
              <a:schemeClr val="tx2"/>
            </a:gs>
            <a:gs pos="95000">
              <a:srgbClr val="009FDF"/>
            </a:gs>
            <a:gs pos="78000">
              <a:srgbClr val="0071C5"/>
            </a:gs>
          </a:gsLst>
          <a:lin ang="19860000" scaled="0"/>
        </a:gra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607484" y="3013451"/>
            <a:ext cx="10363200" cy="1362075"/>
          </a:xfrm>
        </p:spPr>
        <p:txBody>
          <a:bodyPr anchor="b" anchorCtr="0">
            <a:noAutofit/>
          </a:bodyPr>
          <a:lstStyle>
            <a:lvl1pPr algn="l">
              <a:lnSpc>
                <a:spcPct val="80000"/>
              </a:lnSpc>
              <a:defRPr sz="72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a:t>54pt Intel Clear Pro blue section</a:t>
            </a:r>
          </a:p>
        </p:txBody>
      </p:sp>
      <p:sp>
        <p:nvSpPr>
          <p:cNvPr id="3" name="Text Placeholder 2"/>
          <p:cNvSpPr>
            <a:spLocks noGrp="1"/>
          </p:cNvSpPr>
          <p:nvPr>
            <p:ph type="body" idx="1" hasCustomPrompt="1"/>
          </p:nvPr>
        </p:nvSpPr>
        <p:spPr>
          <a:xfrm>
            <a:off x="607484" y="4465049"/>
            <a:ext cx="10363200" cy="1500187"/>
          </a:xfrm>
        </p:spPr>
        <p:txBody>
          <a:bodyPr anchor="t" anchorCtr="0">
            <a:noAutofit/>
          </a:bodyPr>
          <a:lstStyle>
            <a:lvl1pPr marL="0" indent="0">
              <a:buNone/>
              <a:defRPr sz="2133" b="0" baseline="0">
                <a:solidFill>
                  <a:schemeClr val="accent3"/>
                </a:solidFill>
                <a:latin typeface="+mn-lt"/>
                <a:cs typeface="Intel Clear" panose="020B0604020203020204" pitchFamily="34" charset="0"/>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a:t>16pt Intel Clear Subhead</a:t>
            </a:r>
          </a:p>
        </p:txBody>
      </p:sp>
      <p:sp>
        <p:nvSpPr>
          <p:cNvPr id="5" name="Picture Placeholder 4"/>
          <p:cNvSpPr>
            <a:spLocks noGrp="1"/>
          </p:cNvSpPr>
          <p:nvPr>
            <p:ph type="pic" sz="quarter" idx="13" hasCustomPrompt="1"/>
          </p:nvPr>
        </p:nvSpPr>
        <p:spPr>
          <a:xfrm>
            <a:off x="0" y="2"/>
            <a:ext cx="12192000" cy="3432175"/>
          </a:xfrm>
          <a:solidFill>
            <a:schemeClr val="bg2">
              <a:lumMod val="60000"/>
              <a:lumOff val="40000"/>
            </a:schemeClr>
          </a:solidFill>
        </p:spPr>
        <p:txBody>
          <a:bodyPr/>
          <a:lstStyle>
            <a:lvl1pPr>
              <a:defRPr baseline="0">
                <a:solidFill>
                  <a:srgbClr val="0071C5"/>
                </a:solidFill>
              </a:defRPr>
            </a:lvl1pPr>
          </a:lstStyle>
          <a:p>
            <a:r>
              <a:rPr lang="en-US"/>
              <a:t>Insert photo here. Drag picture to placeholder or click icon to add.</a:t>
            </a:r>
          </a:p>
        </p:txBody>
      </p:sp>
    </p:spTree>
    <p:extLst>
      <p:ext uri="{BB962C8B-B14F-4D97-AF65-F5344CB8AC3E}">
        <p14:creationId xmlns:p14="http://schemas.microsoft.com/office/powerpoint/2010/main" val="1306632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EE2556C5-CE8C-6547-B838-EA80C61A4AF7}" type="slidenum">
              <a:rPr lang="en-US" smtClean="0">
                <a:solidFill>
                  <a:prstClr val="white"/>
                </a:solidFill>
              </a:rPr>
              <a:pPr/>
              <a:t>‹#›</a:t>
            </a:fld>
            <a:endParaRPr lang="en-US">
              <a:solidFill>
                <a:prstClr val="white"/>
              </a:solidFill>
            </a:endParaRPr>
          </a:p>
        </p:txBody>
      </p:sp>
      <p:sp>
        <p:nvSpPr>
          <p:cNvPr id="6"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a:cs typeface="Intel Clear"/>
              </a:defRPr>
            </a:lvl1pPr>
          </a:lstStyle>
          <a:p>
            <a:r>
              <a:rPr lang="en-US"/>
              <a:t>28pt Intel Clear Headline</a:t>
            </a:r>
          </a:p>
        </p:txBody>
      </p:sp>
    </p:spTree>
    <p:extLst>
      <p:ext uri="{BB962C8B-B14F-4D97-AF65-F5344CB8AC3E}">
        <p14:creationId xmlns:p14="http://schemas.microsoft.com/office/powerpoint/2010/main" val="443572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EE2556C5-CE8C-6547-B838-EA80C61A4AF7}" type="slidenum">
              <a:rPr lang="en-US" smtClean="0">
                <a:solidFill>
                  <a:prstClr val="white"/>
                </a:solidFill>
              </a:rPr>
              <a:pPr/>
              <a:t>‹#›</a:t>
            </a:fld>
            <a:endParaRPr lang="en-US">
              <a:solidFill>
                <a:prstClr val="white"/>
              </a:solidFill>
            </a:endParaRPr>
          </a:p>
        </p:txBody>
      </p:sp>
    </p:spTree>
    <p:extLst>
      <p:ext uri="{BB962C8B-B14F-4D97-AF65-F5344CB8AC3E}">
        <p14:creationId xmlns:p14="http://schemas.microsoft.com/office/powerpoint/2010/main" val="15679880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blank" preserve="1">
  <p:cSld name="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4" name="Picture 2" descr="\\.psf\Home\Desktop\Inte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636577" y="2500173"/>
            <a:ext cx="2811727" cy="1853184"/>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p14="http://schemas.microsoft.com/office/powerpoint/2010/main" val="1680052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blank" preserve="1">
  <p:cSld name="1_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3" name="Picture 2" descr="int_experience_hrz_wht_rgb_3000.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665039" y="2499763"/>
            <a:ext cx="4861924" cy="2019320"/>
          </a:xfrm>
          <a:prstGeom prst="rect">
            <a:avLst/>
          </a:prstGeom>
        </p:spPr>
      </p:pic>
    </p:spTree>
    <p:extLst>
      <p:ext uri="{BB962C8B-B14F-4D97-AF65-F5344CB8AC3E}">
        <p14:creationId xmlns:p14="http://schemas.microsoft.com/office/powerpoint/2010/main" val="1215253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E4A9AEF-8666-4A75-A1D6-FDDC5FF68710}" type="slidenum">
              <a:rPr lang="en-US" smtClean="0"/>
              <a:t>‹#›</a:t>
            </a:fld>
            <a:endParaRPr lang="en-US"/>
          </a:p>
        </p:txBody>
      </p:sp>
    </p:spTree>
    <p:extLst>
      <p:ext uri="{BB962C8B-B14F-4D97-AF65-F5344CB8AC3E}">
        <p14:creationId xmlns:p14="http://schemas.microsoft.com/office/powerpoint/2010/main" val="6736252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itle" preserve="1">
  <p:cSld name="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2916" y="3305897"/>
            <a:ext cx="10950515" cy="1470025"/>
          </a:xfrm>
        </p:spPr>
        <p:txBody>
          <a:bodyPr lIns="0" rIns="0" anchor="b" anchorCtr="0">
            <a:noAutofit/>
          </a:bodyPr>
          <a:lstStyle>
            <a:lvl1pPr>
              <a:lnSpc>
                <a:spcPct val="80000"/>
              </a:lnSpc>
              <a:defRPr sz="8666"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a:t>65pt Intel Clear pro Title</a:t>
            </a:r>
            <a:br>
              <a:rPr lang="en-US"/>
            </a:br>
            <a:r>
              <a:rPr lang="en-US"/>
              <a:t>with Linear gradient</a:t>
            </a:r>
          </a:p>
        </p:txBody>
      </p:sp>
      <p:sp>
        <p:nvSpPr>
          <p:cNvPr id="3"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16pt Intel Clear Subhead, Date, Etc.</a:t>
            </a:r>
          </a:p>
        </p:txBody>
      </p:sp>
      <p:pic>
        <p:nvPicPr>
          <p:cNvPr id="5" name="Picture 4" descr="int_experience_hrz_wht_rgb_1500.png"/>
          <p:cNvPicPr>
            <a:picLocks noChangeAspect="1"/>
          </p:cNvPicPr>
          <p:nvPr userDrawn="1"/>
        </p:nvPicPr>
        <p:blipFill>
          <a:blip r:embed="rId2" cstate="print">
            <a:alphaModFix/>
            <a:extLst>
              <a:ext uri="{28A0092B-C50C-407E-A947-70E740481C1C}">
                <a14:useLocalDpi xmlns:a14="http://schemas.microsoft.com/office/drawing/2010/main" val="0"/>
              </a:ext>
            </a:extLst>
          </a:blip>
          <a:stretch>
            <a:fillRect/>
          </a:stretch>
        </p:blipFill>
        <p:spPr>
          <a:xfrm>
            <a:off x="614258" y="518971"/>
            <a:ext cx="2829021" cy="1183045"/>
          </a:xfrm>
          <a:prstGeom prst="rect">
            <a:avLst/>
          </a:prstGeom>
        </p:spPr>
      </p:pic>
    </p:spTree>
    <p:extLst>
      <p:ext uri="{BB962C8B-B14F-4D97-AF65-F5344CB8AC3E}">
        <p14:creationId xmlns:p14="http://schemas.microsoft.com/office/powerpoint/2010/main" val="12070519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3_GitPitch_Wallpaper">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b="25124"/>
          <a:stretch/>
        </p:blipFill>
        <p:spPr>
          <a:xfrm>
            <a:off x="0" y="1"/>
            <a:ext cx="12192000" cy="6869035"/>
          </a:xfrm>
          <a:prstGeom prst="rect">
            <a:avLst/>
          </a:prstGeom>
        </p:spPr>
      </p:pic>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544" y="102235"/>
            <a:ext cx="1696273" cy="463121"/>
          </a:xfrm>
          <a:prstGeom prst="rect">
            <a:avLst/>
          </a:prstGeom>
        </p:spPr>
      </p:pic>
      <p:sp>
        <p:nvSpPr>
          <p:cNvPr id="4" name="TextBox 3"/>
          <p:cNvSpPr txBox="1"/>
          <p:nvPr userDrawn="1"/>
        </p:nvSpPr>
        <p:spPr>
          <a:xfrm>
            <a:off x="5694517" y="6653160"/>
            <a:ext cx="999613" cy="155678"/>
          </a:xfrm>
          <a:prstGeom prst="rect">
            <a:avLst/>
          </a:prstGeom>
          <a:noFill/>
        </p:spPr>
        <p:txBody>
          <a:bodyPr vert="horz" wrap="none" lIns="0" tIns="0" rIns="0" bIns="0" rtlCol="0">
            <a:noAutofit/>
          </a:bodyPr>
          <a:lstStyle/>
          <a:p>
            <a:pPr defTabSz="609576"/>
            <a:r>
              <a:rPr lang="en-US" sz="875">
                <a:solidFill>
                  <a:srgbClr val="C47F2E"/>
                </a:solidFill>
                <a:hlinkClick r:id="rId4"/>
              </a:rPr>
              <a:t>www.tianocore.org</a:t>
            </a:r>
            <a:endParaRPr lang="en-US" sz="875">
              <a:solidFill>
                <a:srgbClr val="C47F2E"/>
              </a:solidFill>
            </a:endParaRPr>
          </a:p>
        </p:txBody>
      </p:sp>
      <p:sp>
        <p:nvSpPr>
          <p:cNvPr id="5" name="Title 1"/>
          <p:cNvSpPr>
            <a:spLocks noGrp="1"/>
          </p:cNvSpPr>
          <p:nvPr>
            <p:ph type="title"/>
          </p:nvPr>
        </p:nvSpPr>
        <p:spPr>
          <a:xfrm>
            <a:off x="853440" y="283947"/>
            <a:ext cx="10972800" cy="1158240"/>
          </a:xfrm>
        </p:spPr>
        <p:txBody>
          <a:bodyPr/>
          <a:lstStyle>
            <a:lvl1pPr algn="r">
              <a:defRPr cap="none" baseline="0"/>
            </a:lvl1pPr>
          </a:lstStyle>
          <a:p>
            <a:r>
              <a:rPr lang="en-US"/>
              <a:t>Click to edit Master title style</a:t>
            </a:r>
          </a:p>
        </p:txBody>
      </p:sp>
      <p:sp>
        <p:nvSpPr>
          <p:cNvPr id="7" name="Content Placeholder 12"/>
          <p:cNvSpPr>
            <a:spLocks noGrp="1"/>
          </p:cNvSpPr>
          <p:nvPr>
            <p:ph sz="quarter" idx="18" hasCustomPrompt="1"/>
          </p:nvPr>
        </p:nvSpPr>
        <p:spPr>
          <a:xfrm>
            <a:off x="607484" y="1595438"/>
            <a:ext cx="11059169" cy="4576763"/>
          </a:xfrm>
        </p:spPr>
        <p:txBody>
          <a:bodyPr vert="horz" lIns="0" tIns="0" rIns="0" bIns="0" rtlCol="0">
            <a:noAutofit/>
          </a:bodyPr>
          <a:lstStyle>
            <a:lvl1pPr>
              <a:defRPr lang="en-US" sz="2400" dirty="0" smtClean="0">
                <a:solidFill>
                  <a:schemeClr val="bg1"/>
                </a:solidFill>
              </a:defRPr>
            </a:lvl1pPr>
            <a:lvl2pPr marL="285739" indent="-285739">
              <a:spcBef>
                <a:spcPts val="500"/>
              </a:spcBef>
              <a:spcAft>
                <a:spcPts val="0"/>
              </a:spcAft>
              <a:buClrTx/>
              <a:buSzPct val="200000"/>
              <a:buFont typeface="Arial" panose="020B0604020202020204" pitchFamily="34" charset="0"/>
              <a:buChar char="•"/>
              <a:defRPr lang="en-US" sz="1867" dirty="0" smtClean="0">
                <a:solidFill>
                  <a:schemeClr val="bg1"/>
                </a:solidFill>
              </a:defRPr>
            </a:lvl2pPr>
            <a:lvl3pPr marL="457182" indent="-223829">
              <a:spcBef>
                <a:spcPts val="500"/>
              </a:spcBef>
              <a:spcAft>
                <a:spcPts val="0"/>
              </a:spcAft>
              <a:buClrTx/>
              <a:buSzPct val="200000"/>
              <a:buFont typeface="Arial" panose="020B0604020202020204" pitchFamily="34" charset="0"/>
              <a:buChar char="•"/>
              <a:defRPr lang="en-US" sz="1867" dirty="0" smtClean="0">
                <a:solidFill>
                  <a:schemeClr val="bg1"/>
                </a:solidFill>
              </a:defRPr>
            </a:lvl3pPr>
            <a:lvl4pPr marL="690535" indent="-233353">
              <a:spcBef>
                <a:spcPts val="500"/>
              </a:spcBef>
              <a:spcAft>
                <a:spcPts val="0"/>
              </a:spcAft>
              <a:buClrTx/>
              <a:buSzPct val="200000"/>
              <a:buFont typeface="Arial" panose="020B0604020202020204" pitchFamily="34" charset="0"/>
              <a:buChar char="•"/>
              <a:defRPr lang="en-US" sz="1867" dirty="0" smtClean="0">
                <a:solidFill>
                  <a:schemeClr val="bg1"/>
                </a:solidFill>
              </a:defRPr>
            </a:lvl4pPr>
            <a:lvl5pPr marL="1319161" indent="-228591">
              <a:buFont typeface="Arial" panose="020B0604020202020204" pitchFamily="34" charset="0"/>
              <a:buChar char="•"/>
              <a:defRPr lang="en-US" dirty="0"/>
            </a:lvl5pPr>
          </a:lstStyle>
          <a:p>
            <a:pPr marR="0" lvl="0" fontAlgn="auto">
              <a:lnSpc>
                <a:spcPct val="100000"/>
              </a:lnSpc>
              <a:buClrTx/>
              <a:buSzTx/>
              <a:tabLst/>
            </a:pPr>
            <a:r>
              <a:rPr lang="en-US"/>
              <a:t>24pt body text</a:t>
            </a:r>
          </a:p>
          <a:p>
            <a:pPr marR="0" lvl="1" fontAlgn="auto">
              <a:lnSpc>
                <a:spcPct val="100000"/>
              </a:lnSpc>
              <a:spcAft>
                <a:spcPts val="0"/>
              </a:spcAft>
              <a:buClrTx/>
              <a:buSzTx/>
              <a:tabLst/>
            </a:pPr>
            <a:r>
              <a:rPr lang="en-US"/>
              <a:t>18pt bullet one</a:t>
            </a:r>
          </a:p>
          <a:p>
            <a:pPr lvl="2"/>
            <a:r>
              <a:rPr lang="en-US"/>
              <a:t>18pt third level</a:t>
            </a:r>
          </a:p>
          <a:p>
            <a:pPr lvl="3"/>
            <a:r>
              <a:rPr lang="en-US"/>
              <a:t>18pt fourth level</a:t>
            </a:r>
          </a:p>
        </p:txBody>
      </p:sp>
      <p:sp>
        <p:nvSpPr>
          <p:cNvPr id="8" name="Slide Number Placeholder 5"/>
          <p:cNvSpPr>
            <a:spLocks noGrp="1"/>
          </p:cNvSpPr>
          <p:nvPr>
            <p:ph type="sldNum" sz="quarter" idx="4"/>
          </p:nvPr>
        </p:nvSpPr>
        <p:spPr>
          <a:xfrm>
            <a:off x="11658600" y="6498047"/>
            <a:ext cx="533400" cy="336183"/>
          </a:xfrm>
          <a:prstGeom prst="rect">
            <a:avLst/>
          </a:prstGeom>
        </p:spPr>
        <p:txBody>
          <a:bodyPr vert="horz" lIns="0" tIns="0" rIns="0" bIns="0" rtlCol="0" anchor="ctr"/>
          <a:lstStyle>
            <a:lvl1pPr algn="ctr">
              <a:defRPr sz="917" b="1">
                <a:solidFill>
                  <a:schemeClr val="bg1">
                    <a:lumMod val="85000"/>
                  </a:schemeClr>
                </a:solidFill>
                <a:latin typeface="Arial" panose="020B0604020202020204" pitchFamily="34" charset="0"/>
                <a:cs typeface="Arial" panose="020B0604020202020204" pitchFamily="34" charset="0"/>
              </a:defRPr>
            </a:lvl1pPr>
          </a:lstStyle>
          <a:p>
            <a:fld id="{EE2556C5-CE8C-6547-B838-EA80C61A4AF7}" type="slidenum">
              <a:rPr lang="en-US" smtClean="0">
                <a:solidFill>
                  <a:prstClr val="white">
                    <a:lumMod val="85000"/>
                  </a:prstClr>
                </a:solidFill>
              </a:rPr>
              <a:pPr/>
              <a:t>‹#›</a:t>
            </a:fld>
            <a:endParaRPr lang="en-US">
              <a:solidFill>
                <a:prstClr val="white">
                  <a:lumMod val="85000"/>
                </a:prstClr>
              </a:solidFill>
            </a:endParaRPr>
          </a:p>
        </p:txBody>
      </p:sp>
    </p:spTree>
    <p:extLst>
      <p:ext uri="{BB962C8B-B14F-4D97-AF65-F5344CB8AC3E}">
        <p14:creationId xmlns:p14="http://schemas.microsoft.com/office/powerpoint/2010/main" val="3713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userDrawn="1">
  <p:cSld name="1_GitPitch_Wallpaper">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extLst>
              <a:ext uri="{28A0092B-C50C-407E-A947-70E740481C1C}">
                <a14:useLocalDpi xmlns:a14="http://schemas.microsoft.com/office/drawing/2010/main" val="0"/>
              </a:ext>
            </a:extLst>
          </a:blip>
          <a:srcRect b="25124"/>
          <a:stretch/>
        </p:blipFill>
        <p:spPr>
          <a:xfrm>
            <a:off x="0" y="3"/>
            <a:ext cx="12192000" cy="6857997"/>
          </a:xfrm>
          <a:prstGeom prst="rect">
            <a:avLst/>
          </a:prstGeom>
        </p:spPr>
      </p:pic>
      <p:pic>
        <p:nvPicPr>
          <p:cNvPr id="3" name="Picture 2"/>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108544" y="102235"/>
            <a:ext cx="1696273" cy="463121"/>
          </a:xfrm>
          <a:prstGeom prst="rect">
            <a:avLst/>
          </a:prstGeom>
        </p:spPr>
      </p:pic>
      <p:sp>
        <p:nvSpPr>
          <p:cNvPr id="4" name="TextBox 3"/>
          <p:cNvSpPr txBox="1"/>
          <p:nvPr userDrawn="1"/>
        </p:nvSpPr>
        <p:spPr>
          <a:xfrm>
            <a:off x="5694517" y="6653160"/>
            <a:ext cx="999613" cy="155678"/>
          </a:xfrm>
          <a:prstGeom prst="rect">
            <a:avLst/>
          </a:prstGeom>
          <a:noFill/>
        </p:spPr>
        <p:txBody>
          <a:bodyPr vert="horz" wrap="none" lIns="0" tIns="0" rIns="0" bIns="0" rtlCol="0">
            <a:noAutofit/>
          </a:bodyPr>
          <a:lstStyle/>
          <a:p>
            <a:pPr defTabSz="609576"/>
            <a:r>
              <a:rPr lang="en-US" sz="875">
                <a:solidFill>
                  <a:srgbClr val="C47F2E"/>
                </a:solidFill>
                <a:hlinkClick r:id="rId4"/>
              </a:rPr>
              <a:t>www.tianocore.org</a:t>
            </a:r>
            <a:endParaRPr lang="en-US" sz="875">
              <a:solidFill>
                <a:srgbClr val="C47F2E"/>
              </a:solidFill>
            </a:endParaRPr>
          </a:p>
        </p:txBody>
      </p:sp>
      <p:sp>
        <p:nvSpPr>
          <p:cNvPr id="5" name="Title 1"/>
          <p:cNvSpPr>
            <a:spLocks noGrp="1"/>
          </p:cNvSpPr>
          <p:nvPr>
            <p:ph type="title"/>
          </p:nvPr>
        </p:nvSpPr>
        <p:spPr>
          <a:xfrm>
            <a:off x="853440" y="243840"/>
            <a:ext cx="10972800" cy="1158240"/>
          </a:xfrm>
        </p:spPr>
        <p:txBody>
          <a:bodyPr/>
          <a:lstStyle>
            <a:lvl1pPr algn="r">
              <a:defRPr cap="all" baseline="0"/>
            </a:lvl1pPr>
          </a:lstStyle>
          <a:p>
            <a:r>
              <a:rPr lang="en-US"/>
              <a:t>Click to edit Master title style</a:t>
            </a:r>
          </a:p>
        </p:txBody>
      </p:sp>
      <p:sp>
        <p:nvSpPr>
          <p:cNvPr id="6" name="Rectangle 5"/>
          <p:cNvSpPr/>
          <p:nvPr userDrawn="1"/>
        </p:nvSpPr>
        <p:spPr>
          <a:xfrm>
            <a:off x="11812147" y="6524919"/>
            <a:ext cx="367408" cy="271934"/>
          </a:xfrm>
          <a:prstGeom prst="rect">
            <a:avLst/>
          </a:prstGeom>
        </p:spPr>
        <p:txBody>
          <a:bodyPr wrap="none">
            <a:spAutoFit/>
          </a:bodyPr>
          <a:lstStyle/>
          <a:p>
            <a:pPr defTabSz="609576"/>
            <a:fld id="{EE2556C5-CE8C-6547-B838-EA80C61A4AF7}" type="slidenum">
              <a:rPr lang="en-US" sz="1167" smtClean="0">
                <a:solidFill>
                  <a:prstClr val="white"/>
                </a:solidFill>
              </a:rPr>
              <a:pPr defTabSz="609576"/>
              <a:t>‹#›</a:t>
            </a:fld>
            <a:endParaRPr lang="en-US" sz="1167">
              <a:solidFill>
                <a:prstClr val="white"/>
              </a:solidFill>
            </a:endParaRPr>
          </a:p>
        </p:txBody>
      </p:sp>
    </p:spTree>
    <p:extLst>
      <p:ext uri="{BB962C8B-B14F-4D97-AF65-F5344CB8AC3E}">
        <p14:creationId xmlns:p14="http://schemas.microsoft.com/office/powerpoint/2010/main" val="22893278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itle Blue A">
    <p:bg>
      <p:bgPr>
        <a:solidFill>
          <a:srgbClr val="184A86"/>
        </a:solidFill>
        <a:effectLst/>
      </p:bgPr>
    </p:bg>
    <p:spTree>
      <p:nvGrpSpPr>
        <p:cNvPr id="1" name=""/>
        <p:cNvGrpSpPr/>
        <p:nvPr/>
      </p:nvGrpSpPr>
      <p:grpSpPr>
        <a:xfrm>
          <a:off x="0" y="0"/>
          <a:ext cx="0" cy="0"/>
          <a:chOff x="0" y="0"/>
          <a:chExt cx="0" cy="0"/>
        </a:xfrm>
      </p:grpSpPr>
      <p:sp>
        <p:nvSpPr>
          <p:cNvPr id="74" name="Rectangle"/>
          <p:cNvSpPr/>
          <p:nvPr/>
        </p:nvSpPr>
        <p:spPr>
          <a:xfrm>
            <a:off x="1469360" y="0"/>
            <a:ext cx="3430768" cy="53931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0" name="Square"/>
          <p:cNvSpPr/>
          <p:nvPr/>
        </p:nvSpPr>
        <p:spPr>
          <a:xfrm>
            <a:off x="861107" y="5390896"/>
            <a:ext cx="607299" cy="607299"/>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81" name="Rectangle"/>
          <p:cNvSpPr/>
          <p:nvPr/>
        </p:nvSpPr>
        <p:spPr>
          <a:xfrm>
            <a:off x="576067" y="5108797"/>
            <a:ext cx="286654" cy="282073"/>
          </a:xfrm>
          <a:prstGeom prst="rect">
            <a:avLst/>
          </a:prstGeom>
          <a:solidFill>
            <a:srgbClr val="00C7FD"/>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82" name="Square"/>
          <p:cNvSpPr/>
          <p:nvPr/>
        </p:nvSpPr>
        <p:spPr>
          <a:xfrm>
            <a:off x="861107" y="4952474"/>
            <a:ext cx="157461" cy="1574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31" name="Title Text">
            <a:extLst>
              <a:ext uri="{FF2B5EF4-FFF2-40B4-BE49-F238E27FC236}">
                <a16:creationId xmlns:a16="http://schemas.microsoft.com/office/drawing/2014/main" id="{89FD31ED-4225-F549-987B-028F84979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Autofit/>
          </a:bodyPr>
          <a:lstStyle>
            <a:lvl1pPr>
              <a:defRPr sz="7500">
                <a:solidFill>
                  <a:schemeClr val="tx1"/>
                </a:solidFill>
              </a:defRPr>
            </a:lvl1pPr>
          </a:lstStyle>
          <a:p>
            <a:r>
              <a:rPr lang="en-US"/>
              <a:t>75 </a:t>
            </a:r>
            <a:r>
              <a:rPr lang="en-US" err="1"/>
              <a:t>pt</a:t>
            </a:r>
            <a:r>
              <a:rPr lang="en-US"/>
              <a:t> Intel Clear Light</a:t>
            </a:r>
            <a:endParaRPr/>
          </a:p>
        </p:txBody>
      </p:sp>
      <p:sp>
        <p:nvSpPr>
          <p:cNvPr id="17" name="Text Placeholder 2">
            <a:extLst>
              <a:ext uri="{FF2B5EF4-FFF2-40B4-BE49-F238E27FC236}">
                <a16:creationId xmlns:a16="http://schemas.microsoft.com/office/drawing/2014/main" id="{75379059-B28C-483A-9CD1-B3EB81874AEC}"/>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rgbClr val="00C7FD"/>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16pt Intel Clear Bold Intro:</a:t>
            </a:r>
          </a:p>
        </p:txBody>
      </p:sp>
      <p:sp>
        <p:nvSpPr>
          <p:cNvPr id="18" name="Text Placeholder 6">
            <a:extLst>
              <a:ext uri="{FF2B5EF4-FFF2-40B4-BE49-F238E27FC236}">
                <a16:creationId xmlns:a16="http://schemas.microsoft.com/office/drawing/2014/main" id="{BEFC1083-9176-4B55-B8AB-9F31A213ED26}"/>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tx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18pt Intel Clear Subhead, Date, Etc.</a:t>
            </a:r>
          </a:p>
        </p:txBody>
      </p:sp>
      <p:grpSp>
        <p:nvGrpSpPr>
          <p:cNvPr id="9" name="Group 8">
            <a:extLst>
              <a:ext uri="{FF2B5EF4-FFF2-40B4-BE49-F238E27FC236}">
                <a16:creationId xmlns:a16="http://schemas.microsoft.com/office/drawing/2014/main" id="{698DF977-78B3-4C00-9E43-1223CD667932}"/>
              </a:ext>
            </a:extLst>
          </p:cNvPr>
          <p:cNvGrpSpPr/>
          <p:nvPr/>
        </p:nvGrpSpPr>
        <p:grpSpPr>
          <a:xfrm>
            <a:off x="1468406" y="5995719"/>
            <a:ext cx="1059754" cy="396801"/>
            <a:chOff x="1314450" y="6391094"/>
            <a:chExt cx="1123377" cy="420623"/>
          </a:xfrm>
        </p:grpSpPr>
        <p:sp>
          <p:nvSpPr>
            <p:cNvPr id="5" name="Freeform: Shape 4">
              <a:extLst>
                <a:ext uri="{FF2B5EF4-FFF2-40B4-BE49-F238E27FC236}">
                  <a16:creationId xmlns:a16="http://schemas.microsoft.com/office/drawing/2014/main" id="{78F73C8D-05B1-4270-85FA-B1FD37A25A06}"/>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FC6580CA-6E37-4F04-8FAD-D6491FEE8CE6}"/>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1C614C49-972F-498A-9654-844CECF9AF64}"/>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a:p>
          </p:txBody>
        </p:sp>
        <p:sp>
          <p:nvSpPr>
            <p:cNvPr id="8" name="Freeform: Shape 7">
              <a:extLst>
                <a:ext uri="{FF2B5EF4-FFF2-40B4-BE49-F238E27FC236}">
                  <a16:creationId xmlns:a16="http://schemas.microsoft.com/office/drawing/2014/main" id="{922EBBE0-933B-4A65-BAAC-DC5972E3F9A4}"/>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467158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1_Title Blue B">
    <p:bg>
      <p:bgPr>
        <a:solidFill>
          <a:srgbClr val="184A86"/>
        </a:solidFill>
        <a:effectLst/>
      </p:bgPr>
    </p:bg>
    <p:spTree>
      <p:nvGrpSpPr>
        <p:cNvPr id="1" name=""/>
        <p:cNvGrpSpPr/>
        <p:nvPr/>
      </p:nvGrpSpPr>
      <p:grpSpPr>
        <a:xfrm>
          <a:off x="0" y="0"/>
          <a:ext cx="0" cy="0"/>
          <a:chOff x="0" y="0"/>
          <a:chExt cx="0" cy="0"/>
        </a:xfrm>
      </p:grpSpPr>
      <p:sp>
        <p:nvSpPr>
          <p:cNvPr id="74" name="Rectangle"/>
          <p:cNvSpPr/>
          <p:nvPr/>
        </p:nvSpPr>
        <p:spPr>
          <a:xfrm>
            <a:off x="1469360" y="0"/>
            <a:ext cx="3430768" cy="539316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6" name="Text Placeholder 2">
            <a:extLst>
              <a:ext uri="{FF2B5EF4-FFF2-40B4-BE49-F238E27FC236}">
                <a16:creationId xmlns:a16="http://schemas.microsoft.com/office/drawing/2014/main" id="{6E706504-BEDA-1441-8BC1-243269FBBCB8}"/>
              </a:ext>
            </a:extLst>
          </p:cNvPr>
          <p:cNvSpPr>
            <a:spLocks noGrp="1"/>
          </p:cNvSpPr>
          <p:nvPr>
            <p:ph type="body" sz="quarter" idx="25" hasCustomPrompt="1"/>
          </p:nvPr>
        </p:nvSpPr>
        <p:spPr>
          <a:xfrm>
            <a:off x="1895475" y="3182315"/>
            <a:ext cx="10296524" cy="304800"/>
          </a:xfrm>
        </p:spPr>
        <p:txBody>
          <a:bodyPr>
            <a:normAutofit/>
          </a:bodyPr>
          <a:lstStyle>
            <a:lvl1pPr marL="0" indent="0">
              <a:buNone/>
              <a:defRPr sz="1600" b="1" i="0">
                <a:solidFill>
                  <a:srgbClr val="00C7FD"/>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16pt Intel Clear Bold Intro:</a:t>
            </a:r>
          </a:p>
        </p:txBody>
      </p:sp>
      <p:sp>
        <p:nvSpPr>
          <p:cNvPr id="31" name="Title Text">
            <a:extLst>
              <a:ext uri="{FF2B5EF4-FFF2-40B4-BE49-F238E27FC236}">
                <a16:creationId xmlns:a16="http://schemas.microsoft.com/office/drawing/2014/main" id="{89FD31ED-4225-F549-987B-028F84979F81}"/>
              </a:ext>
            </a:extLst>
          </p:cNvPr>
          <p:cNvSpPr txBox="1">
            <a:spLocks noGrp="1"/>
          </p:cNvSpPr>
          <p:nvPr>
            <p:ph type="title" hasCustomPrompt="1"/>
          </p:nvPr>
        </p:nvSpPr>
        <p:spPr>
          <a:xfrm>
            <a:off x="1895475" y="3585279"/>
            <a:ext cx="10972801" cy="1091827"/>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Autofit/>
          </a:bodyPr>
          <a:lstStyle>
            <a:lvl1pPr>
              <a:defRPr sz="7500">
                <a:solidFill>
                  <a:schemeClr val="tx1"/>
                </a:solidFill>
              </a:defRPr>
            </a:lvl1pPr>
          </a:lstStyle>
          <a:p>
            <a:r>
              <a:rPr lang="en-US"/>
              <a:t>75 </a:t>
            </a:r>
            <a:r>
              <a:rPr lang="en-US" err="1"/>
              <a:t>pt</a:t>
            </a:r>
            <a:r>
              <a:rPr lang="en-US"/>
              <a:t> Intel Clear Light</a:t>
            </a:r>
            <a:endParaRPr/>
          </a:p>
        </p:txBody>
      </p:sp>
      <p:sp>
        <p:nvSpPr>
          <p:cNvPr id="21" name="Text Placeholder 6">
            <a:extLst>
              <a:ext uri="{FF2B5EF4-FFF2-40B4-BE49-F238E27FC236}">
                <a16:creationId xmlns:a16="http://schemas.microsoft.com/office/drawing/2014/main" id="{71E0DDC0-B435-4D0B-837E-0E27121099BC}"/>
              </a:ext>
            </a:extLst>
          </p:cNvPr>
          <p:cNvSpPr>
            <a:spLocks noGrp="1"/>
          </p:cNvSpPr>
          <p:nvPr>
            <p:ph type="body" sz="quarter" idx="27" hasCustomPrompt="1"/>
          </p:nvPr>
        </p:nvSpPr>
        <p:spPr>
          <a:xfrm>
            <a:off x="1908348" y="4778609"/>
            <a:ext cx="10283651" cy="326776"/>
          </a:xfrm>
        </p:spPr>
        <p:txBody>
          <a:bodyPr>
            <a:normAutofit/>
          </a:bodyPr>
          <a:lstStyle>
            <a:lvl1pPr marL="0" indent="0">
              <a:buNone/>
              <a:defRPr sz="1800" b="0" i="0">
                <a:solidFill>
                  <a:schemeClr val="tx1"/>
                </a:solidFill>
                <a:latin typeface="Intel Clear" panose="020B0604020203020204" pitchFamily="34" charset="0"/>
                <a:ea typeface="Intel Clear" panose="020B0604020203020204" pitchFamily="34" charset="0"/>
                <a:cs typeface="Intel Clear" panose="020B0604020203020204" pitchFamily="34" charset="0"/>
              </a:defRPr>
            </a:lvl1pPr>
          </a:lstStyle>
          <a:p>
            <a:r>
              <a:rPr lang="en-US"/>
              <a:t>18pt Intel Clear Subhead, Date, Etc.</a:t>
            </a:r>
          </a:p>
        </p:txBody>
      </p:sp>
      <p:sp>
        <p:nvSpPr>
          <p:cNvPr id="10" name="Square">
            <a:extLst>
              <a:ext uri="{FF2B5EF4-FFF2-40B4-BE49-F238E27FC236}">
                <a16:creationId xmlns:a16="http://schemas.microsoft.com/office/drawing/2014/main" id="{5F1BD0FC-D3B7-4D2E-989A-64ED187DAF99}"/>
              </a:ext>
            </a:extLst>
          </p:cNvPr>
          <p:cNvSpPr/>
          <p:nvPr/>
        </p:nvSpPr>
        <p:spPr>
          <a:xfrm>
            <a:off x="861107" y="5390896"/>
            <a:ext cx="607299" cy="607299"/>
          </a:xfrm>
          <a:prstGeom prst="rect">
            <a:avLst/>
          </a:prstGeom>
          <a:solidFill>
            <a:schemeClr val="accent4"/>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1" name="Rectangle">
            <a:extLst>
              <a:ext uri="{FF2B5EF4-FFF2-40B4-BE49-F238E27FC236}">
                <a16:creationId xmlns:a16="http://schemas.microsoft.com/office/drawing/2014/main" id="{3D2DE0DF-793A-4E90-BB4C-004CD646F4EF}"/>
              </a:ext>
            </a:extLst>
          </p:cNvPr>
          <p:cNvSpPr/>
          <p:nvPr/>
        </p:nvSpPr>
        <p:spPr>
          <a:xfrm>
            <a:off x="576067" y="5108797"/>
            <a:ext cx="286654" cy="282073"/>
          </a:xfrm>
          <a:prstGeom prst="rect">
            <a:avLst/>
          </a:prstGeom>
          <a:solidFill>
            <a:schemeClr val="accent3"/>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C39C59F8-1EBA-44B6-940C-E67247F76722}"/>
              </a:ext>
            </a:extLst>
          </p:cNvPr>
          <p:cNvSpPr/>
          <p:nvPr/>
        </p:nvSpPr>
        <p:spPr>
          <a:xfrm>
            <a:off x="861107" y="4952474"/>
            <a:ext cx="157461" cy="157461"/>
          </a:xfrm>
          <a:prstGeom prst="rect">
            <a:avLst/>
          </a:prstGeom>
          <a:solidFill>
            <a:schemeClr val="accent4"/>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grpSp>
        <p:nvGrpSpPr>
          <p:cNvPr id="14" name="Group 13">
            <a:extLst>
              <a:ext uri="{FF2B5EF4-FFF2-40B4-BE49-F238E27FC236}">
                <a16:creationId xmlns:a16="http://schemas.microsoft.com/office/drawing/2014/main" id="{25251DAF-788D-46D0-84B3-34DFEE6262F3}"/>
              </a:ext>
            </a:extLst>
          </p:cNvPr>
          <p:cNvGrpSpPr/>
          <p:nvPr/>
        </p:nvGrpSpPr>
        <p:grpSpPr>
          <a:xfrm>
            <a:off x="1468406" y="5995719"/>
            <a:ext cx="1059754" cy="396801"/>
            <a:chOff x="1314450" y="6391094"/>
            <a:chExt cx="1123377" cy="420623"/>
          </a:xfrm>
        </p:grpSpPr>
        <p:sp>
          <p:nvSpPr>
            <p:cNvPr id="15" name="Freeform: Shape 14">
              <a:extLst>
                <a:ext uri="{FF2B5EF4-FFF2-40B4-BE49-F238E27FC236}">
                  <a16:creationId xmlns:a16="http://schemas.microsoft.com/office/drawing/2014/main" id="{A050DF4B-855E-41F4-9B0B-9B0BA01FB4FE}"/>
                </a:ext>
              </a:extLst>
            </p:cNvPr>
            <p:cNvSpPr/>
            <p:nvPr/>
          </p:nvSpPr>
          <p:spPr>
            <a:xfrm>
              <a:off x="1314450" y="6396809"/>
              <a:ext cx="78581" cy="78581"/>
            </a:xfrm>
            <a:custGeom>
              <a:avLst/>
              <a:gdLst>
                <a:gd name="connsiteX0" fmla="*/ 0 w 78581"/>
                <a:gd name="connsiteY0" fmla="*/ 0 h 78581"/>
                <a:gd name="connsiteX1" fmla="*/ 78581 w 78581"/>
                <a:gd name="connsiteY1" fmla="*/ 0 h 78581"/>
                <a:gd name="connsiteX2" fmla="*/ 78581 w 78581"/>
                <a:gd name="connsiteY2" fmla="*/ 78581 h 78581"/>
                <a:gd name="connsiteX3" fmla="*/ 0 w 78581"/>
                <a:gd name="connsiteY3" fmla="*/ 78581 h 78581"/>
              </a:gdLst>
              <a:ahLst/>
              <a:cxnLst>
                <a:cxn ang="0">
                  <a:pos x="connsiteX0" y="connsiteY0"/>
                </a:cxn>
                <a:cxn ang="0">
                  <a:pos x="connsiteX1" y="connsiteY1"/>
                </a:cxn>
                <a:cxn ang="0">
                  <a:pos x="connsiteX2" y="connsiteY2"/>
                </a:cxn>
                <a:cxn ang="0">
                  <a:pos x="connsiteX3" y="connsiteY3"/>
                </a:cxn>
              </a:cxnLst>
              <a:rect l="l" t="t" r="r" b="b"/>
              <a:pathLst>
                <a:path w="78581" h="78581">
                  <a:moveTo>
                    <a:pt x="0" y="0"/>
                  </a:moveTo>
                  <a:lnTo>
                    <a:pt x="78581" y="0"/>
                  </a:lnTo>
                  <a:lnTo>
                    <a:pt x="78581" y="78581"/>
                  </a:lnTo>
                  <a:lnTo>
                    <a:pt x="0" y="78581"/>
                  </a:lnTo>
                  <a:close/>
                </a:path>
              </a:pathLst>
            </a:custGeom>
            <a:solidFill>
              <a:srgbClr val="00B2E3"/>
            </a:solidFill>
            <a:ln w="9525"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D5E76890-19E8-4E79-B88A-5E246700E0DB}"/>
                </a:ext>
              </a:extLst>
            </p:cNvPr>
            <p:cNvSpPr/>
            <p:nvPr/>
          </p:nvSpPr>
          <p:spPr>
            <a:xfrm>
              <a:off x="1316545" y="6391094"/>
              <a:ext cx="995171" cy="420623"/>
            </a:xfrm>
            <a:custGeom>
              <a:avLst/>
              <a:gdLst>
                <a:gd name="connsiteX0" fmla="*/ 74486 w 995171"/>
                <a:gd name="connsiteY0" fmla="*/ 131921 h 420623"/>
                <a:gd name="connsiteX1" fmla="*/ 0 w 995171"/>
                <a:gd name="connsiteY1" fmla="*/ 131921 h 420623"/>
                <a:gd name="connsiteX2" fmla="*/ 0 w 995171"/>
                <a:gd name="connsiteY2" fmla="*/ 414719 h 420623"/>
                <a:gd name="connsiteX3" fmla="*/ 74486 w 995171"/>
                <a:gd name="connsiteY3" fmla="*/ 414719 h 420623"/>
                <a:gd name="connsiteX4" fmla="*/ 74486 w 995171"/>
                <a:gd name="connsiteY4" fmla="*/ 131921 h 420623"/>
                <a:gd name="connsiteX5" fmla="*/ 568262 w 995171"/>
                <a:gd name="connsiteY5" fmla="*/ 417576 h 420623"/>
                <a:gd name="connsiteX6" fmla="*/ 568262 w 995171"/>
                <a:gd name="connsiteY6" fmla="*/ 348234 h 420623"/>
                <a:gd name="connsiteX7" fmla="*/ 541306 w 995171"/>
                <a:gd name="connsiteY7" fmla="*/ 346520 h 420623"/>
                <a:gd name="connsiteX8" fmla="*/ 523780 w 995171"/>
                <a:gd name="connsiteY8" fmla="*/ 338804 h 420623"/>
                <a:gd name="connsiteX9" fmla="*/ 516065 w 995171"/>
                <a:gd name="connsiteY9" fmla="*/ 321945 h 420623"/>
                <a:gd name="connsiteX10" fmla="*/ 514350 w 995171"/>
                <a:gd name="connsiteY10" fmla="*/ 294608 h 420623"/>
                <a:gd name="connsiteX11" fmla="*/ 514350 w 995171"/>
                <a:gd name="connsiteY11" fmla="*/ 195644 h 420623"/>
                <a:gd name="connsiteX12" fmla="*/ 568262 w 995171"/>
                <a:gd name="connsiteY12" fmla="*/ 195644 h 420623"/>
                <a:gd name="connsiteX13" fmla="*/ 568262 w 995171"/>
                <a:gd name="connsiteY13" fmla="*/ 131921 h 420623"/>
                <a:gd name="connsiteX14" fmla="*/ 514350 w 995171"/>
                <a:gd name="connsiteY14" fmla="*/ 131921 h 420623"/>
                <a:gd name="connsiteX15" fmla="*/ 514350 w 995171"/>
                <a:gd name="connsiteY15" fmla="*/ 21812 h 420623"/>
                <a:gd name="connsiteX16" fmla="*/ 439865 w 995171"/>
                <a:gd name="connsiteY16" fmla="*/ 21812 h 420623"/>
                <a:gd name="connsiteX17" fmla="*/ 439865 w 995171"/>
                <a:gd name="connsiteY17" fmla="*/ 295180 h 420623"/>
                <a:gd name="connsiteX18" fmla="*/ 445865 w 995171"/>
                <a:gd name="connsiteY18" fmla="*/ 353473 h 420623"/>
                <a:gd name="connsiteX19" fmla="*/ 465677 w 995171"/>
                <a:gd name="connsiteY19" fmla="*/ 391001 h 420623"/>
                <a:gd name="connsiteX20" fmla="*/ 502063 w 995171"/>
                <a:gd name="connsiteY20" fmla="*/ 411385 h 420623"/>
                <a:gd name="connsiteX21" fmla="*/ 558927 w 995171"/>
                <a:gd name="connsiteY21" fmla="*/ 417671 h 420623"/>
                <a:gd name="connsiteX22" fmla="*/ 568262 w 995171"/>
                <a:gd name="connsiteY22" fmla="*/ 417671 h 420623"/>
                <a:gd name="connsiteX23" fmla="*/ 995172 w 995171"/>
                <a:gd name="connsiteY23" fmla="*/ 0 h 420623"/>
                <a:gd name="connsiteX24" fmla="*/ 920687 w 995171"/>
                <a:gd name="connsiteY24" fmla="*/ 0 h 420623"/>
                <a:gd name="connsiteX25" fmla="*/ 920687 w 995171"/>
                <a:gd name="connsiteY25" fmla="*/ 414719 h 420623"/>
                <a:gd name="connsiteX26" fmla="*/ 995172 w 995171"/>
                <a:gd name="connsiteY26" fmla="*/ 414719 h 420623"/>
                <a:gd name="connsiteX27" fmla="*/ 995172 w 995171"/>
                <a:gd name="connsiteY27" fmla="*/ 0 h 420623"/>
                <a:gd name="connsiteX28" fmla="*/ 367951 w 995171"/>
                <a:gd name="connsiteY28" fmla="*/ 159830 h 420623"/>
                <a:gd name="connsiteX29" fmla="*/ 281273 w 995171"/>
                <a:gd name="connsiteY29" fmla="*/ 126206 h 420623"/>
                <a:gd name="connsiteX30" fmla="*/ 232410 w 995171"/>
                <a:gd name="connsiteY30" fmla="*/ 137065 h 420623"/>
                <a:gd name="connsiteX31" fmla="*/ 195358 w 995171"/>
                <a:gd name="connsiteY31" fmla="*/ 167259 h 420623"/>
                <a:gd name="connsiteX32" fmla="*/ 191262 w 995171"/>
                <a:gd name="connsiteY32" fmla="*/ 172498 h 420623"/>
                <a:gd name="connsiteX33" fmla="*/ 191262 w 995171"/>
                <a:gd name="connsiteY33" fmla="*/ 167831 h 420623"/>
                <a:gd name="connsiteX34" fmla="*/ 191262 w 995171"/>
                <a:gd name="connsiteY34" fmla="*/ 132017 h 420623"/>
                <a:gd name="connsiteX35" fmla="*/ 117920 w 995171"/>
                <a:gd name="connsiteY35" fmla="*/ 132017 h 420623"/>
                <a:gd name="connsiteX36" fmla="*/ 117920 w 995171"/>
                <a:gd name="connsiteY36" fmla="*/ 414814 h 420623"/>
                <a:gd name="connsiteX37" fmla="*/ 191929 w 995171"/>
                <a:gd name="connsiteY37" fmla="*/ 414814 h 420623"/>
                <a:gd name="connsiteX38" fmla="*/ 191929 w 995171"/>
                <a:gd name="connsiteY38" fmla="*/ 264128 h 420623"/>
                <a:gd name="connsiteX39" fmla="*/ 192024 w 995171"/>
                <a:gd name="connsiteY39" fmla="*/ 274606 h 420623"/>
                <a:gd name="connsiteX40" fmla="*/ 192119 w 995171"/>
                <a:gd name="connsiteY40" fmla="*/ 269558 h 420623"/>
                <a:gd name="connsiteX41" fmla="*/ 211741 w 995171"/>
                <a:gd name="connsiteY41" fmla="*/ 210884 h 420623"/>
                <a:gd name="connsiteX42" fmla="*/ 258985 w 995171"/>
                <a:gd name="connsiteY42" fmla="*/ 190786 h 420623"/>
                <a:gd name="connsiteX43" fmla="*/ 307753 w 995171"/>
                <a:gd name="connsiteY43" fmla="*/ 210407 h 420623"/>
                <a:gd name="connsiteX44" fmla="*/ 323945 w 995171"/>
                <a:gd name="connsiteY44" fmla="*/ 264605 h 420623"/>
                <a:gd name="connsiteX45" fmla="*/ 323945 w 995171"/>
                <a:gd name="connsiteY45" fmla="*/ 264605 h 420623"/>
                <a:gd name="connsiteX46" fmla="*/ 323945 w 995171"/>
                <a:gd name="connsiteY46" fmla="*/ 265176 h 420623"/>
                <a:gd name="connsiteX47" fmla="*/ 323945 w 995171"/>
                <a:gd name="connsiteY47" fmla="*/ 265271 h 420623"/>
                <a:gd name="connsiteX48" fmla="*/ 323945 w 995171"/>
                <a:gd name="connsiteY48" fmla="*/ 414814 h 420623"/>
                <a:gd name="connsiteX49" fmla="*/ 399098 w 995171"/>
                <a:gd name="connsiteY49" fmla="*/ 414814 h 420623"/>
                <a:gd name="connsiteX50" fmla="*/ 399098 w 995171"/>
                <a:gd name="connsiteY50" fmla="*/ 254222 h 420623"/>
                <a:gd name="connsiteX51" fmla="*/ 367951 w 995171"/>
                <a:gd name="connsiteY51" fmla="*/ 159830 h 420623"/>
                <a:gd name="connsiteX52" fmla="*/ 881825 w 995171"/>
                <a:gd name="connsiteY52" fmla="*/ 272796 h 420623"/>
                <a:gd name="connsiteX53" fmla="*/ 871061 w 995171"/>
                <a:gd name="connsiteY53" fmla="*/ 215646 h 420623"/>
                <a:gd name="connsiteX54" fmla="*/ 841057 w 995171"/>
                <a:gd name="connsiteY54" fmla="*/ 168974 h 420623"/>
                <a:gd name="connsiteX55" fmla="*/ 794957 w 995171"/>
                <a:gd name="connsiteY55" fmla="*/ 137636 h 420623"/>
                <a:gd name="connsiteX56" fmla="*/ 735806 w 995171"/>
                <a:gd name="connsiteY56" fmla="*/ 126302 h 420623"/>
                <a:gd name="connsiteX57" fmla="*/ 678371 w 995171"/>
                <a:gd name="connsiteY57" fmla="*/ 137922 h 420623"/>
                <a:gd name="connsiteX58" fmla="*/ 631698 w 995171"/>
                <a:gd name="connsiteY58" fmla="*/ 169355 h 420623"/>
                <a:gd name="connsiteX59" fmla="*/ 600266 w 995171"/>
                <a:gd name="connsiteY59" fmla="*/ 216027 h 420623"/>
                <a:gd name="connsiteX60" fmla="*/ 588645 w 995171"/>
                <a:gd name="connsiteY60" fmla="*/ 273463 h 420623"/>
                <a:gd name="connsiteX61" fmla="*/ 599694 w 995171"/>
                <a:gd name="connsiteY61" fmla="*/ 330899 h 420623"/>
                <a:gd name="connsiteX62" fmla="*/ 630269 w 995171"/>
                <a:gd name="connsiteY62" fmla="*/ 377571 h 420623"/>
                <a:gd name="connsiteX63" fmla="*/ 677513 w 995171"/>
                <a:gd name="connsiteY63" fmla="*/ 409004 h 420623"/>
                <a:gd name="connsiteX64" fmla="*/ 738092 w 995171"/>
                <a:gd name="connsiteY64" fmla="*/ 420624 h 420623"/>
                <a:gd name="connsiteX65" fmla="*/ 863918 w 995171"/>
                <a:gd name="connsiteY65" fmla="*/ 365093 h 420623"/>
                <a:gd name="connsiteX66" fmla="*/ 810292 w 995171"/>
                <a:gd name="connsiteY66" fmla="*/ 324231 h 420623"/>
                <a:gd name="connsiteX67" fmla="*/ 738664 w 995171"/>
                <a:gd name="connsiteY67" fmla="*/ 355854 h 420623"/>
                <a:gd name="connsiteX68" fmla="*/ 687229 w 995171"/>
                <a:gd name="connsiteY68" fmla="*/ 341376 h 420623"/>
                <a:gd name="connsiteX69" fmla="*/ 660368 w 995171"/>
                <a:gd name="connsiteY69" fmla="*/ 302133 h 420623"/>
                <a:gd name="connsiteX70" fmla="*/ 659606 w 995171"/>
                <a:gd name="connsiteY70" fmla="*/ 299466 h 420623"/>
                <a:gd name="connsiteX71" fmla="*/ 881825 w 995171"/>
                <a:gd name="connsiteY71" fmla="*/ 299466 h 420623"/>
                <a:gd name="connsiteX72" fmla="*/ 881825 w 995171"/>
                <a:gd name="connsiteY72" fmla="*/ 272796 h 420623"/>
                <a:gd name="connsiteX73" fmla="*/ 660368 w 995171"/>
                <a:gd name="connsiteY73" fmla="*/ 246793 h 420623"/>
                <a:gd name="connsiteX74" fmla="*/ 735330 w 995171"/>
                <a:gd name="connsiteY74" fmla="*/ 189929 h 420623"/>
                <a:gd name="connsiteX75" fmla="*/ 810387 w 995171"/>
                <a:gd name="connsiteY75" fmla="*/ 246698 h 420623"/>
                <a:gd name="connsiteX76" fmla="*/ 660368 w 995171"/>
                <a:gd name="connsiteY76" fmla="*/ 246793 h 420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Lst>
              <a:rect l="l" t="t" r="r" b="b"/>
              <a:pathLst>
                <a:path w="995171" h="420623">
                  <a:moveTo>
                    <a:pt x="74486" y="131921"/>
                  </a:moveTo>
                  <a:lnTo>
                    <a:pt x="0" y="131921"/>
                  </a:lnTo>
                  <a:lnTo>
                    <a:pt x="0" y="414719"/>
                  </a:lnTo>
                  <a:lnTo>
                    <a:pt x="74486" y="414719"/>
                  </a:lnTo>
                  <a:lnTo>
                    <a:pt x="74486" y="131921"/>
                  </a:lnTo>
                  <a:close/>
                  <a:moveTo>
                    <a:pt x="568262" y="417576"/>
                  </a:moveTo>
                  <a:lnTo>
                    <a:pt x="568262" y="348234"/>
                  </a:lnTo>
                  <a:cubicBezTo>
                    <a:pt x="557308" y="348139"/>
                    <a:pt x="548259" y="347567"/>
                    <a:pt x="541306" y="346520"/>
                  </a:cubicBezTo>
                  <a:cubicBezTo>
                    <a:pt x="533591" y="345281"/>
                    <a:pt x="527685" y="342710"/>
                    <a:pt x="523780" y="338804"/>
                  </a:cubicBezTo>
                  <a:cubicBezTo>
                    <a:pt x="519875" y="334899"/>
                    <a:pt x="517303" y="329184"/>
                    <a:pt x="516065" y="321945"/>
                  </a:cubicBezTo>
                  <a:cubicBezTo>
                    <a:pt x="514922" y="314992"/>
                    <a:pt x="514350" y="305753"/>
                    <a:pt x="514350" y="294608"/>
                  </a:cubicBezTo>
                  <a:lnTo>
                    <a:pt x="514350" y="195644"/>
                  </a:lnTo>
                  <a:lnTo>
                    <a:pt x="568262" y="195644"/>
                  </a:lnTo>
                  <a:lnTo>
                    <a:pt x="568262" y="131921"/>
                  </a:lnTo>
                  <a:lnTo>
                    <a:pt x="514350" y="131921"/>
                  </a:lnTo>
                  <a:lnTo>
                    <a:pt x="514350" y="21812"/>
                  </a:lnTo>
                  <a:lnTo>
                    <a:pt x="439865" y="21812"/>
                  </a:lnTo>
                  <a:lnTo>
                    <a:pt x="439865" y="295180"/>
                  </a:lnTo>
                  <a:cubicBezTo>
                    <a:pt x="439865" y="318230"/>
                    <a:pt x="441865" y="337852"/>
                    <a:pt x="445865" y="353473"/>
                  </a:cubicBezTo>
                  <a:cubicBezTo>
                    <a:pt x="449771" y="368903"/>
                    <a:pt x="456438" y="381572"/>
                    <a:pt x="465677" y="391001"/>
                  </a:cubicBezTo>
                  <a:cubicBezTo>
                    <a:pt x="474917" y="400431"/>
                    <a:pt x="487204" y="407289"/>
                    <a:pt x="502063" y="411385"/>
                  </a:cubicBezTo>
                  <a:cubicBezTo>
                    <a:pt x="517112" y="415481"/>
                    <a:pt x="536258" y="417671"/>
                    <a:pt x="558927" y="417671"/>
                  </a:cubicBezTo>
                  <a:lnTo>
                    <a:pt x="568262" y="417671"/>
                  </a:lnTo>
                  <a:close/>
                  <a:moveTo>
                    <a:pt x="995172" y="0"/>
                  </a:moveTo>
                  <a:lnTo>
                    <a:pt x="920687" y="0"/>
                  </a:lnTo>
                  <a:lnTo>
                    <a:pt x="920687" y="414719"/>
                  </a:lnTo>
                  <a:lnTo>
                    <a:pt x="995172" y="414719"/>
                  </a:lnTo>
                  <a:lnTo>
                    <a:pt x="995172" y="0"/>
                  </a:lnTo>
                  <a:close/>
                  <a:moveTo>
                    <a:pt x="367951" y="159830"/>
                  </a:moveTo>
                  <a:cubicBezTo>
                    <a:pt x="347282" y="137541"/>
                    <a:pt x="318135" y="126206"/>
                    <a:pt x="281273" y="126206"/>
                  </a:cubicBezTo>
                  <a:cubicBezTo>
                    <a:pt x="263462" y="126206"/>
                    <a:pt x="247079" y="129921"/>
                    <a:pt x="232410" y="137065"/>
                  </a:cubicBezTo>
                  <a:cubicBezTo>
                    <a:pt x="217742" y="144304"/>
                    <a:pt x="205264" y="154496"/>
                    <a:pt x="195358" y="167259"/>
                  </a:cubicBezTo>
                  <a:lnTo>
                    <a:pt x="191262" y="172498"/>
                  </a:lnTo>
                  <a:lnTo>
                    <a:pt x="191262" y="167831"/>
                  </a:lnTo>
                  <a:lnTo>
                    <a:pt x="191262" y="132017"/>
                  </a:lnTo>
                  <a:lnTo>
                    <a:pt x="117920" y="132017"/>
                  </a:lnTo>
                  <a:lnTo>
                    <a:pt x="117920" y="414814"/>
                  </a:lnTo>
                  <a:lnTo>
                    <a:pt x="191929" y="414814"/>
                  </a:lnTo>
                  <a:lnTo>
                    <a:pt x="191929" y="264128"/>
                  </a:lnTo>
                  <a:lnTo>
                    <a:pt x="192024" y="274606"/>
                  </a:lnTo>
                  <a:cubicBezTo>
                    <a:pt x="192024" y="272891"/>
                    <a:pt x="192024" y="271177"/>
                    <a:pt x="192119" y="269558"/>
                  </a:cubicBezTo>
                  <a:cubicBezTo>
                    <a:pt x="192881" y="243173"/>
                    <a:pt x="199454" y="223456"/>
                    <a:pt x="211741" y="210884"/>
                  </a:cubicBezTo>
                  <a:cubicBezTo>
                    <a:pt x="224790" y="197549"/>
                    <a:pt x="240697" y="190786"/>
                    <a:pt x="258985" y="190786"/>
                  </a:cubicBezTo>
                  <a:cubicBezTo>
                    <a:pt x="280511" y="190786"/>
                    <a:pt x="296894" y="197358"/>
                    <a:pt x="307753" y="210407"/>
                  </a:cubicBezTo>
                  <a:cubicBezTo>
                    <a:pt x="318421" y="223171"/>
                    <a:pt x="323850" y="241364"/>
                    <a:pt x="323945" y="264605"/>
                  </a:cubicBezTo>
                  <a:lnTo>
                    <a:pt x="323945" y="264605"/>
                  </a:lnTo>
                  <a:lnTo>
                    <a:pt x="323945" y="265176"/>
                  </a:lnTo>
                  <a:lnTo>
                    <a:pt x="323945" y="265271"/>
                  </a:lnTo>
                  <a:lnTo>
                    <a:pt x="323945" y="414814"/>
                  </a:lnTo>
                  <a:lnTo>
                    <a:pt x="399098" y="414814"/>
                  </a:lnTo>
                  <a:lnTo>
                    <a:pt x="399098" y="254222"/>
                  </a:lnTo>
                  <a:cubicBezTo>
                    <a:pt x="399193" y="213931"/>
                    <a:pt x="388620" y="182118"/>
                    <a:pt x="367951" y="159830"/>
                  </a:cubicBezTo>
                  <a:moveTo>
                    <a:pt x="881825" y="272796"/>
                  </a:moveTo>
                  <a:cubicBezTo>
                    <a:pt x="881825" y="252508"/>
                    <a:pt x="878205" y="233267"/>
                    <a:pt x="871061" y="215646"/>
                  </a:cubicBezTo>
                  <a:cubicBezTo>
                    <a:pt x="863918" y="198025"/>
                    <a:pt x="853821" y="182309"/>
                    <a:pt x="841057" y="168974"/>
                  </a:cubicBezTo>
                  <a:cubicBezTo>
                    <a:pt x="828294" y="155639"/>
                    <a:pt x="812768" y="145066"/>
                    <a:pt x="794957" y="137636"/>
                  </a:cubicBezTo>
                  <a:cubicBezTo>
                    <a:pt x="777145" y="130112"/>
                    <a:pt x="757238" y="126302"/>
                    <a:pt x="735806" y="126302"/>
                  </a:cubicBezTo>
                  <a:cubicBezTo>
                    <a:pt x="715518" y="126302"/>
                    <a:pt x="696182" y="130207"/>
                    <a:pt x="678371" y="137922"/>
                  </a:cubicBezTo>
                  <a:cubicBezTo>
                    <a:pt x="660559" y="145637"/>
                    <a:pt x="644843" y="156210"/>
                    <a:pt x="631698" y="169355"/>
                  </a:cubicBezTo>
                  <a:cubicBezTo>
                    <a:pt x="618554" y="182499"/>
                    <a:pt x="607981" y="198215"/>
                    <a:pt x="600266" y="216027"/>
                  </a:cubicBezTo>
                  <a:cubicBezTo>
                    <a:pt x="592550" y="233839"/>
                    <a:pt x="588645" y="253175"/>
                    <a:pt x="588645" y="273463"/>
                  </a:cubicBezTo>
                  <a:cubicBezTo>
                    <a:pt x="588645" y="293751"/>
                    <a:pt x="592360" y="313087"/>
                    <a:pt x="599694" y="330899"/>
                  </a:cubicBezTo>
                  <a:cubicBezTo>
                    <a:pt x="607028" y="348710"/>
                    <a:pt x="617315" y="364426"/>
                    <a:pt x="630269" y="377571"/>
                  </a:cubicBezTo>
                  <a:cubicBezTo>
                    <a:pt x="643223" y="390716"/>
                    <a:pt x="659130" y="401288"/>
                    <a:pt x="677513" y="409004"/>
                  </a:cubicBezTo>
                  <a:cubicBezTo>
                    <a:pt x="695897" y="416719"/>
                    <a:pt x="716280" y="420624"/>
                    <a:pt x="738092" y="420624"/>
                  </a:cubicBezTo>
                  <a:cubicBezTo>
                    <a:pt x="801148" y="420624"/>
                    <a:pt x="840391" y="391954"/>
                    <a:pt x="863918" y="365093"/>
                  </a:cubicBezTo>
                  <a:lnTo>
                    <a:pt x="810292" y="324231"/>
                  </a:lnTo>
                  <a:cubicBezTo>
                    <a:pt x="798957" y="337661"/>
                    <a:pt x="772192" y="355854"/>
                    <a:pt x="738664" y="355854"/>
                  </a:cubicBezTo>
                  <a:cubicBezTo>
                    <a:pt x="717614" y="355854"/>
                    <a:pt x="700373" y="350996"/>
                    <a:pt x="687229" y="341376"/>
                  </a:cubicBezTo>
                  <a:cubicBezTo>
                    <a:pt x="674084" y="331756"/>
                    <a:pt x="665036" y="318611"/>
                    <a:pt x="660368" y="302133"/>
                  </a:cubicBezTo>
                  <a:lnTo>
                    <a:pt x="659606" y="299466"/>
                  </a:lnTo>
                  <a:lnTo>
                    <a:pt x="881825" y="299466"/>
                  </a:lnTo>
                  <a:lnTo>
                    <a:pt x="881825" y="272796"/>
                  </a:lnTo>
                  <a:close/>
                  <a:moveTo>
                    <a:pt x="660368" y="246793"/>
                  </a:moveTo>
                  <a:cubicBezTo>
                    <a:pt x="660368" y="226124"/>
                    <a:pt x="684086" y="189929"/>
                    <a:pt x="735330" y="189929"/>
                  </a:cubicBezTo>
                  <a:cubicBezTo>
                    <a:pt x="786575" y="189929"/>
                    <a:pt x="810387" y="226028"/>
                    <a:pt x="810387" y="246698"/>
                  </a:cubicBezTo>
                  <a:lnTo>
                    <a:pt x="660368" y="246793"/>
                  </a:lnTo>
                  <a:close/>
                </a:path>
              </a:pathLst>
            </a:custGeom>
            <a:solidFill>
              <a:srgbClr val="FFFFFF"/>
            </a:solidFill>
            <a:ln w="9525"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1094D935-4B06-467E-ACD3-E78CD1B86EE3}"/>
                </a:ext>
              </a:extLst>
            </p:cNvPr>
            <p:cNvSpPr/>
            <p:nvPr/>
          </p:nvSpPr>
          <p:spPr>
            <a:xfrm>
              <a:off x="2358770" y="6728469"/>
              <a:ext cx="79057" cy="79057"/>
            </a:xfrm>
            <a:custGeom>
              <a:avLst/>
              <a:gdLst>
                <a:gd name="connsiteX0" fmla="*/ 39529 w 79057"/>
                <a:gd name="connsiteY0" fmla="*/ 5620 h 79057"/>
                <a:gd name="connsiteX1" fmla="*/ 73438 w 79057"/>
                <a:gd name="connsiteY1" fmla="*/ 39529 h 79057"/>
                <a:gd name="connsiteX2" fmla="*/ 39529 w 79057"/>
                <a:gd name="connsiteY2" fmla="*/ 73438 h 79057"/>
                <a:gd name="connsiteX3" fmla="*/ 5620 w 79057"/>
                <a:gd name="connsiteY3" fmla="*/ 39529 h 79057"/>
                <a:gd name="connsiteX4" fmla="*/ 39529 w 79057"/>
                <a:gd name="connsiteY4" fmla="*/ 5620 h 79057"/>
                <a:gd name="connsiteX5" fmla="*/ 39529 w 79057"/>
                <a:gd name="connsiteY5" fmla="*/ 0 h 79057"/>
                <a:gd name="connsiteX6" fmla="*/ 0 w 79057"/>
                <a:gd name="connsiteY6" fmla="*/ 39529 h 79057"/>
                <a:gd name="connsiteX7" fmla="*/ 39529 w 79057"/>
                <a:gd name="connsiteY7" fmla="*/ 79058 h 79057"/>
                <a:gd name="connsiteX8" fmla="*/ 79058 w 79057"/>
                <a:gd name="connsiteY8" fmla="*/ 39529 h 79057"/>
                <a:gd name="connsiteX9" fmla="*/ 39529 w 79057"/>
                <a:gd name="connsiteY9" fmla="*/ 0 h 790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9057" h="79057">
                  <a:moveTo>
                    <a:pt x="39529" y="5620"/>
                  </a:moveTo>
                  <a:cubicBezTo>
                    <a:pt x="58198" y="5620"/>
                    <a:pt x="73438" y="20860"/>
                    <a:pt x="73438" y="39529"/>
                  </a:cubicBezTo>
                  <a:cubicBezTo>
                    <a:pt x="73438" y="58198"/>
                    <a:pt x="58198" y="73438"/>
                    <a:pt x="39529" y="73438"/>
                  </a:cubicBezTo>
                  <a:cubicBezTo>
                    <a:pt x="20860" y="73438"/>
                    <a:pt x="5620" y="58198"/>
                    <a:pt x="5620" y="39529"/>
                  </a:cubicBezTo>
                  <a:cubicBezTo>
                    <a:pt x="5620" y="20860"/>
                    <a:pt x="20860" y="5620"/>
                    <a:pt x="39529" y="5620"/>
                  </a:cubicBezTo>
                  <a:moveTo>
                    <a:pt x="39529" y="0"/>
                  </a:moveTo>
                  <a:cubicBezTo>
                    <a:pt x="17717" y="0"/>
                    <a:pt x="0" y="17717"/>
                    <a:pt x="0" y="39529"/>
                  </a:cubicBezTo>
                  <a:cubicBezTo>
                    <a:pt x="0" y="61341"/>
                    <a:pt x="17717" y="79058"/>
                    <a:pt x="39529" y="79058"/>
                  </a:cubicBezTo>
                  <a:cubicBezTo>
                    <a:pt x="61341" y="79058"/>
                    <a:pt x="79058" y="61341"/>
                    <a:pt x="79058" y="39529"/>
                  </a:cubicBezTo>
                  <a:cubicBezTo>
                    <a:pt x="79058" y="17717"/>
                    <a:pt x="61341" y="0"/>
                    <a:pt x="39529" y="0"/>
                  </a:cubicBezTo>
                </a:path>
              </a:pathLst>
            </a:custGeom>
            <a:solidFill>
              <a:srgbClr val="FFFFFF"/>
            </a:solidFill>
            <a:ln w="9525"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C3E1BDA4-68F2-4FA3-BD91-CBC85BF15A79}"/>
                </a:ext>
              </a:extLst>
            </p:cNvPr>
            <p:cNvSpPr/>
            <p:nvPr/>
          </p:nvSpPr>
          <p:spPr>
            <a:xfrm>
              <a:off x="2384869" y="6748090"/>
              <a:ext cx="30765" cy="39528"/>
            </a:xfrm>
            <a:custGeom>
              <a:avLst/>
              <a:gdLst>
                <a:gd name="connsiteX0" fmla="*/ 16383 w 30765"/>
                <a:gd name="connsiteY0" fmla="*/ 95 h 39528"/>
                <a:gd name="connsiteX1" fmla="*/ 23051 w 30765"/>
                <a:gd name="connsiteY1" fmla="*/ 1715 h 39528"/>
                <a:gd name="connsiteX2" fmla="*/ 27718 w 30765"/>
                <a:gd name="connsiteY2" fmla="*/ 6191 h 39528"/>
                <a:gd name="connsiteX3" fmla="*/ 29337 w 30765"/>
                <a:gd name="connsiteY3" fmla="*/ 12478 h 39528"/>
                <a:gd name="connsiteX4" fmla="*/ 27146 w 30765"/>
                <a:gd name="connsiteY4" fmla="*/ 19622 h 39528"/>
                <a:gd name="connsiteX5" fmla="*/ 21812 w 30765"/>
                <a:gd name="connsiteY5" fmla="*/ 23717 h 39528"/>
                <a:gd name="connsiteX6" fmla="*/ 30766 w 30765"/>
                <a:gd name="connsiteY6" fmla="*/ 39529 h 39528"/>
                <a:gd name="connsiteX7" fmla="*/ 23717 w 30765"/>
                <a:gd name="connsiteY7" fmla="*/ 39529 h 39528"/>
                <a:gd name="connsiteX8" fmla="*/ 15526 w 30765"/>
                <a:gd name="connsiteY8" fmla="*/ 24860 h 39528"/>
                <a:gd name="connsiteX9" fmla="*/ 6191 w 30765"/>
                <a:gd name="connsiteY9" fmla="*/ 24860 h 39528"/>
                <a:gd name="connsiteX10" fmla="*/ 6191 w 30765"/>
                <a:gd name="connsiteY10" fmla="*/ 39529 h 39528"/>
                <a:gd name="connsiteX11" fmla="*/ 0 w 30765"/>
                <a:gd name="connsiteY11" fmla="*/ 39529 h 39528"/>
                <a:gd name="connsiteX12" fmla="*/ 0 w 30765"/>
                <a:gd name="connsiteY12" fmla="*/ 0 h 39528"/>
                <a:gd name="connsiteX13" fmla="*/ 16383 w 30765"/>
                <a:gd name="connsiteY13" fmla="*/ 0 h 39528"/>
                <a:gd name="connsiteX14" fmla="*/ 16383 w 30765"/>
                <a:gd name="connsiteY14" fmla="*/ 19336 h 39528"/>
                <a:gd name="connsiteX15" fmla="*/ 19907 w 30765"/>
                <a:gd name="connsiteY15" fmla="*/ 18478 h 39528"/>
                <a:gd name="connsiteX16" fmla="*/ 22289 w 30765"/>
                <a:gd name="connsiteY16" fmla="*/ 16097 h 39528"/>
                <a:gd name="connsiteX17" fmla="*/ 23146 w 30765"/>
                <a:gd name="connsiteY17" fmla="*/ 12573 h 39528"/>
                <a:gd name="connsiteX18" fmla="*/ 22289 w 30765"/>
                <a:gd name="connsiteY18" fmla="*/ 9049 h 39528"/>
                <a:gd name="connsiteX19" fmla="*/ 19907 w 30765"/>
                <a:gd name="connsiteY19" fmla="*/ 6668 h 39528"/>
                <a:gd name="connsiteX20" fmla="*/ 16383 w 30765"/>
                <a:gd name="connsiteY20" fmla="*/ 5810 h 39528"/>
                <a:gd name="connsiteX21" fmla="*/ 6191 w 30765"/>
                <a:gd name="connsiteY21" fmla="*/ 5810 h 39528"/>
                <a:gd name="connsiteX22" fmla="*/ 6191 w 30765"/>
                <a:gd name="connsiteY22" fmla="*/ 19336 h 39528"/>
                <a:gd name="connsiteX23" fmla="*/ 16383 w 30765"/>
                <a:gd name="connsiteY23" fmla="*/ 19336 h 395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0765" h="39528">
                  <a:moveTo>
                    <a:pt x="16383" y="95"/>
                  </a:moveTo>
                  <a:cubicBezTo>
                    <a:pt x="18860" y="95"/>
                    <a:pt x="21050" y="667"/>
                    <a:pt x="23051" y="1715"/>
                  </a:cubicBezTo>
                  <a:cubicBezTo>
                    <a:pt x="25051" y="2762"/>
                    <a:pt x="26575" y="4286"/>
                    <a:pt x="27718" y="6191"/>
                  </a:cubicBezTo>
                  <a:cubicBezTo>
                    <a:pt x="28861" y="8096"/>
                    <a:pt x="29337" y="10192"/>
                    <a:pt x="29337" y="12478"/>
                  </a:cubicBezTo>
                  <a:cubicBezTo>
                    <a:pt x="29337" y="15335"/>
                    <a:pt x="28575" y="17717"/>
                    <a:pt x="27146" y="19622"/>
                  </a:cubicBezTo>
                  <a:cubicBezTo>
                    <a:pt x="25718" y="21527"/>
                    <a:pt x="23908" y="22860"/>
                    <a:pt x="21812" y="23717"/>
                  </a:cubicBezTo>
                  <a:lnTo>
                    <a:pt x="30766" y="39529"/>
                  </a:lnTo>
                  <a:lnTo>
                    <a:pt x="23717" y="39529"/>
                  </a:lnTo>
                  <a:lnTo>
                    <a:pt x="15526" y="24860"/>
                  </a:lnTo>
                  <a:lnTo>
                    <a:pt x="6191" y="24860"/>
                  </a:lnTo>
                  <a:lnTo>
                    <a:pt x="6191" y="39529"/>
                  </a:lnTo>
                  <a:lnTo>
                    <a:pt x="0" y="39529"/>
                  </a:lnTo>
                  <a:lnTo>
                    <a:pt x="0" y="0"/>
                  </a:lnTo>
                  <a:lnTo>
                    <a:pt x="16383" y="0"/>
                  </a:lnTo>
                  <a:close/>
                  <a:moveTo>
                    <a:pt x="16383" y="19336"/>
                  </a:moveTo>
                  <a:cubicBezTo>
                    <a:pt x="17717" y="19336"/>
                    <a:pt x="18860" y="19050"/>
                    <a:pt x="19907" y="18478"/>
                  </a:cubicBezTo>
                  <a:cubicBezTo>
                    <a:pt x="20955" y="17907"/>
                    <a:pt x="21717" y="17050"/>
                    <a:pt x="22289" y="16097"/>
                  </a:cubicBezTo>
                  <a:cubicBezTo>
                    <a:pt x="22860" y="15050"/>
                    <a:pt x="23146" y="13906"/>
                    <a:pt x="23146" y="12573"/>
                  </a:cubicBezTo>
                  <a:cubicBezTo>
                    <a:pt x="23146" y="11240"/>
                    <a:pt x="22860" y="10097"/>
                    <a:pt x="22289" y="9049"/>
                  </a:cubicBezTo>
                  <a:cubicBezTo>
                    <a:pt x="21717" y="8001"/>
                    <a:pt x="20860" y="7239"/>
                    <a:pt x="19907" y="6668"/>
                  </a:cubicBezTo>
                  <a:cubicBezTo>
                    <a:pt x="18860" y="6096"/>
                    <a:pt x="17717" y="5810"/>
                    <a:pt x="16383" y="5810"/>
                  </a:cubicBezTo>
                  <a:lnTo>
                    <a:pt x="6191" y="5810"/>
                  </a:lnTo>
                  <a:lnTo>
                    <a:pt x="6191" y="19336"/>
                  </a:lnTo>
                  <a:lnTo>
                    <a:pt x="16383" y="19336"/>
                  </a:lnTo>
                  <a:close/>
                </a:path>
              </a:pathLst>
            </a:custGeom>
            <a:solidFill>
              <a:srgbClr val="FFFFFF"/>
            </a:solidFill>
            <a:ln w="9525" cap="flat">
              <a:noFill/>
              <a:prstDash val="solid"/>
              <a:miter/>
            </a:ln>
          </p:spPr>
          <p:txBody>
            <a:bodyPr rtlCol="0" anchor="ctr"/>
            <a:lstStyle/>
            <a:p>
              <a:endParaRPr lang="en-US"/>
            </a:p>
          </p:txBody>
        </p:sp>
      </p:grpSp>
    </p:spTree>
    <p:extLst>
      <p:ext uri="{BB962C8B-B14F-4D97-AF65-F5344CB8AC3E}">
        <p14:creationId xmlns:p14="http://schemas.microsoft.com/office/powerpoint/2010/main" val="2919867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Autofit/>
          </a:bodyPr>
          <a:lstStyle>
            <a:lvl1pPr>
              <a:defRPr sz="4000">
                <a:solidFill>
                  <a:schemeClr val="tx1"/>
                </a:solidFill>
              </a:defRPr>
            </a:lvl1pPr>
          </a:lstStyle>
          <a:p>
            <a:r>
              <a:rPr lang="en-US"/>
              <a:t>40pt Intel Clear Light Text Goes Here</a:t>
            </a:r>
          </a:p>
        </p:txBody>
      </p:sp>
    </p:spTree>
    <p:extLst>
      <p:ext uri="{BB962C8B-B14F-4D97-AF65-F5344CB8AC3E}">
        <p14:creationId xmlns:p14="http://schemas.microsoft.com/office/powerpoint/2010/main" val="3030655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itle &amp; Content">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Autofit/>
          </a:bodyPr>
          <a:lstStyle>
            <a:lvl1pPr>
              <a:defRPr sz="4000">
                <a:solidFill>
                  <a:schemeClr val="tx1"/>
                </a:solidFill>
              </a:defRPr>
            </a:lvl1pPr>
          </a:lstStyle>
          <a:p>
            <a:r>
              <a:rPr lang="en-US"/>
              <a:t>40pt Intel Clear Light Text Goes Here</a:t>
            </a:r>
          </a:p>
        </p:txBody>
      </p:sp>
      <p:sp>
        <p:nvSpPr>
          <p:cNvPr id="3" name="Content Placeholder 2">
            <a:extLst>
              <a:ext uri="{FF2B5EF4-FFF2-40B4-BE49-F238E27FC236}">
                <a16:creationId xmlns:a16="http://schemas.microsoft.com/office/drawing/2014/main" id="{EBA0C540-99BD-45E3-99D2-78C2032EBE57}"/>
              </a:ext>
            </a:extLst>
          </p:cNvPr>
          <p:cNvSpPr>
            <a:spLocks noGrp="1"/>
          </p:cNvSpPr>
          <p:nvPr>
            <p:ph sz="quarter" idx="28"/>
          </p:nvPr>
        </p:nvSpPr>
        <p:spPr>
          <a:xfrm>
            <a:off x="571370" y="1673454"/>
            <a:ext cx="11010900" cy="45749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903185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Sub &amp; Content">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Autofit/>
          </a:bodyPr>
          <a:lstStyle>
            <a:lvl1pPr>
              <a:defRPr sz="4000">
                <a:solidFill>
                  <a:schemeClr val="tx1"/>
                </a:solidFill>
              </a:defRPr>
            </a:lvl1pPr>
          </a:lstStyle>
          <a:p>
            <a:r>
              <a:rPr lang="en-US"/>
              <a:t>40pt Intel Clear Light Text Goes Here</a:t>
            </a:r>
          </a:p>
        </p:txBody>
      </p:sp>
      <p:sp>
        <p:nvSpPr>
          <p:cNvPr id="3" name="Content Placeholder 2">
            <a:extLst>
              <a:ext uri="{FF2B5EF4-FFF2-40B4-BE49-F238E27FC236}">
                <a16:creationId xmlns:a16="http://schemas.microsoft.com/office/drawing/2014/main" id="{EBA0C540-99BD-45E3-99D2-78C2032EBE57}"/>
              </a:ext>
            </a:extLst>
          </p:cNvPr>
          <p:cNvSpPr>
            <a:spLocks noGrp="1"/>
          </p:cNvSpPr>
          <p:nvPr>
            <p:ph sz="quarter" idx="28"/>
          </p:nvPr>
        </p:nvSpPr>
        <p:spPr>
          <a:xfrm>
            <a:off x="571370" y="2139953"/>
            <a:ext cx="11010900" cy="41084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3">
            <a:extLst>
              <a:ext uri="{FF2B5EF4-FFF2-40B4-BE49-F238E27FC236}">
                <a16:creationId xmlns:a16="http://schemas.microsoft.com/office/drawing/2014/main" id="{D980C114-FE9A-4B63-B509-F59F1A2C55A5}"/>
              </a:ext>
            </a:extLst>
          </p:cNvPr>
          <p:cNvSpPr>
            <a:spLocks noGrp="1"/>
          </p:cNvSpPr>
          <p:nvPr>
            <p:ph type="body" sz="quarter" idx="29"/>
          </p:nvPr>
        </p:nvSpPr>
        <p:spPr>
          <a:xfrm>
            <a:off x="571370" y="1612901"/>
            <a:ext cx="11022013" cy="438150"/>
          </a:xfrm>
        </p:spPr>
        <p:txBody>
          <a:bodyPr/>
          <a:lstStyle>
            <a:lvl1pPr marL="0" indent="0">
              <a:buNone/>
              <a:defRPr>
                <a:solidFill>
                  <a:schemeClr val="accent2"/>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2510747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Title, Sub &amp; 2 Content Columns">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EBEEA47F-E66C-C546-A539-293E792A32CD}"/>
              </a:ext>
            </a:extLst>
          </p:cNvPr>
          <p:cNvSpPr txBox="1">
            <a:spLocks noGrp="1"/>
          </p:cNvSpPr>
          <p:nvPr>
            <p:ph type="title" hasCustomPrompt="1"/>
          </p:nvPr>
        </p:nvSpPr>
        <p:spPr>
          <a:xfrm>
            <a:off x="571500" y="571501"/>
            <a:ext cx="11010901" cy="9525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Autofit/>
          </a:bodyPr>
          <a:lstStyle>
            <a:lvl1pPr>
              <a:defRPr sz="4000">
                <a:solidFill>
                  <a:schemeClr val="tx1"/>
                </a:solidFill>
              </a:defRPr>
            </a:lvl1pPr>
          </a:lstStyle>
          <a:p>
            <a:r>
              <a:rPr lang="en-US"/>
              <a:t>40pt Intel Clear Light Text Goes Here</a:t>
            </a:r>
          </a:p>
        </p:txBody>
      </p:sp>
      <p:sp>
        <p:nvSpPr>
          <p:cNvPr id="3" name="Content Placeholder 2">
            <a:extLst>
              <a:ext uri="{FF2B5EF4-FFF2-40B4-BE49-F238E27FC236}">
                <a16:creationId xmlns:a16="http://schemas.microsoft.com/office/drawing/2014/main" id="{F495712A-D685-7146-A64F-2AEC13EF76F9}"/>
              </a:ext>
            </a:extLst>
          </p:cNvPr>
          <p:cNvSpPr>
            <a:spLocks noGrp="1"/>
          </p:cNvSpPr>
          <p:nvPr>
            <p:ph sz="quarter" idx="27"/>
          </p:nvPr>
        </p:nvSpPr>
        <p:spPr>
          <a:xfrm>
            <a:off x="571500" y="2139951"/>
            <a:ext cx="5288525"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2">
            <a:extLst>
              <a:ext uri="{FF2B5EF4-FFF2-40B4-BE49-F238E27FC236}">
                <a16:creationId xmlns:a16="http://schemas.microsoft.com/office/drawing/2014/main" id="{A8FE6631-4BAF-4E4B-B6F0-F9ED72A3155E}"/>
              </a:ext>
            </a:extLst>
          </p:cNvPr>
          <p:cNvSpPr>
            <a:spLocks noGrp="1"/>
          </p:cNvSpPr>
          <p:nvPr>
            <p:ph sz="quarter" idx="28"/>
          </p:nvPr>
        </p:nvSpPr>
        <p:spPr>
          <a:xfrm>
            <a:off x="6289113" y="2139951"/>
            <a:ext cx="5288525"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3">
            <a:extLst>
              <a:ext uri="{FF2B5EF4-FFF2-40B4-BE49-F238E27FC236}">
                <a16:creationId xmlns:a16="http://schemas.microsoft.com/office/drawing/2014/main" id="{D4EEAA39-7062-4DCE-91B8-83056F818FA8}"/>
              </a:ext>
            </a:extLst>
          </p:cNvPr>
          <p:cNvSpPr>
            <a:spLocks noGrp="1"/>
          </p:cNvSpPr>
          <p:nvPr>
            <p:ph type="body" sz="quarter" idx="29"/>
          </p:nvPr>
        </p:nvSpPr>
        <p:spPr>
          <a:xfrm>
            <a:off x="571500" y="1612901"/>
            <a:ext cx="11022013" cy="438150"/>
          </a:xfrm>
        </p:spPr>
        <p:txBody>
          <a:bodyPr/>
          <a:lstStyle>
            <a:lvl1pPr marL="0" indent="0">
              <a:buNone/>
              <a:defRPr>
                <a:solidFill>
                  <a:schemeClr val="accent2"/>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193906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amp; 2 Content Columns">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EBEEA47F-E66C-C546-A539-293E792A32CD}"/>
              </a:ext>
            </a:extLst>
          </p:cNvPr>
          <p:cNvSpPr txBox="1">
            <a:spLocks noGrp="1"/>
          </p:cNvSpPr>
          <p:nvPr>
            <p:ph type="title" hasCustomPrompt="1"/>
          </p:nvPr>
        </p:nvSpPr>
        <p:spPr>
          <a:xfrm>
            <a:off x="571500" y="571501"/>
            <a:ext cx="11010901" cy="9525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Autofit/>
          </a:bodyPr>
          <a:lstStyle>
            <a:lvl1pPr>
              <a:defRPr sz="4000">
                <a:solidFill>
                  <a:schemeClr val="tx1"/>
                </a:solidFill>
              </a:defRPr>
            </a:lvl1pPr>
          </a:lstStyle>
          <a:p>
            <a:r>
              <a:rPr lang="en-US"/>
              <a:t>40pt Intel Clear Light Text Goes Here</a:t>
            </a:r>
          </a:p>
        </p:txBody>
      </p:sp>
      <p:sp>
        <p:nvSpPr>
          <p:cNvPr id="3" name="Content Placeholder 2">
            <a:extLst>
              <a:ext uri="{FF2B5EF4-FFF2-40B4-BE49-F238E27FC236}">
                <a16:creationId xmlns:a16="http://schemas.microsoft.com/office/drawing/2014/main" id="{F495712A-D685-7146-A64F-2AEC13EF76F9}"/>
              </a:ext>
            </a:extLst>
          </p:cNvPr>
          <p:cNvSpPr>
            <a:spLocks noGrp="1"/>
          </p:cNvSpPr>
          <p:nvPr>
            <p:ph sz="quarter" idx="27"/>
          </p:nvPr>
        </p:nvSpPr>
        <p:spPr>
          <a:xfrm>
            <a:off x="571500" y="1673402"/>
            <a:ext cx="5288525" cy="45848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2">
            <a:extLst>
              <a:ext uri="{FF2B5EF4-FFF2-40B4-BE49-F238E27FC236}">
                <a16:creationId xmlns:a16="http://schemas.microsoft.com/office/drawing/2014/main" id="{A8FE6631-4BAF-4E4B-B6F0-F9ED72A3155E}"/>
              </a:ext>
            </a:extLst>
          </p:cNvPr>
          <p:cNvSpPr>
            <a:spLocks noGrp="1"/>
          </p:cNvSpPr>
          <p:nvPr>
            <p:ph sz="quarter" idx="28"/>
          </p:nvPr>
        </p:nvSpPr>
        <p:spPr>
          <a:xfrm>
            <a:off x="6289113" y="1673402"/>
            <a:ext cx="5288525" cy="458483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52759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Sub, Content &amp; 2 Pictures">
    <p:spTree>
      <p:nvGrpSpPr>
        <p:cNvPr id="1" name=""/>
        <p:cNvGrpSpPr/>
        <p:nvPr/>
      </p:nvGrpSpPr>
      <p:grpSpPr>
        <a:xfrm>
          <a:off x="0" y="0"/>
          <a:ext cx="0" cy="0"/>
          <a:chOff x="0" y="0"/>
          <a:chExt cx="0" cy="0"/>
        </a:xfrm>
      </p:grpSpPr>
      <p:sp>
        <p:nvSpPr>
          <p:cNvPr id="23" name="Title Text">
            <a:extLst>
              <a:ext uri="{FF2B5EF4-FFF2-40B4-BE49-F238E27FC236}">
                <a16:creationId xmlns:a16="http://schemas.microsoft.com/office/drawing/2014/main" id="{FAEAC0A3-8438-1245-A28C-64BC26BFB231}"/>
              </a:ext>
            </a:extLst>
          </p:cNvPr>
          <p:cNvSpPr txBox="1">
            <a:spLocks noGrp="1"/>
          </p:cNvSpPr>
          <p:nvPr>
            <p:ph type="title" hasCustomPrompt="1"/>
          </p:nvPr>
        </p:nvSpPr>
        <p:spPr>
          <a:xfrm>
            <a:off x="571500" y="567227"/>
            <a:ext cx="5755707" cy="94588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Autofit/>
          </a:bodyPr>
          <a:lstStyle>
            <a:lvl1pPr>
              <a:defRPr sz="4000">
                <a:solidFill>
                  <a:schemeClr val="tx1"/>
                </a:solidFill>
              </a:defRPr>
            </a:lvl1pPr>
          </a:lstStyle>
          <a:p>
            <a:r>
              <a:rPr lang="en-US"/>
              <a:t>40pt Intel Clear Light Text Goes Here</a:t>
            </a:r>
          </a:p>
        </p:txBody>
      </p:sp>
      <p:sp>
        <p:nvSpPr>
          <p:cNvPr id="25" name="Body Level One…">
            <a:extLst>
              <a:ext uri="{FF2B5EF4-FFF2-40B4-BE49-F238E27FC236}">
                <a16:creationId xmlns:a16="http://schemas.microsoft.com/office/drawing/2014/main" id="{6903F994-74B2-4D40-AA5F-7F3D24A00171}"/>
              </a:ext>
            </a:extLst>
          </p:cNvPr>
          <p:cNvSpPr txBox="1">
            <a:spLocks noGrp="1"/>
          </p:cNvSpPr>
          <p:nvPr>
            <p:ph idx="27" hasCustomPrompt="1"/>
          </p:nvPr>
        </p:nvSpPr>
        <p:spPr>
          <a:xfrm>
            <a:off x="6609331" y="2978828"/>
            <a:ext cx="4668837" cy="34534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numCol="1">
            <a:normAutofit/>
          </a:bodyPr>
          <a:lstStyle>
            <a:lvl1pPr marL="0" marR="0" indent="0" algn="l" defTabSz="609600" eaLnBrk="1" fontAlgn="auto" latinLnBrk="0" hangingPunct="1">
              <a:lnSpc>
                <a:spcPts val="2450"/>
              </a:lnSpc>
              <a:spcBef>
                <a:spcPts val="0"/>
              </a:spcBef>
              <a:spcAft>
                <a:spcPts val="0"/>
              </a:spcAft>
              <a:buClrTx/>
              <a:buSzTx/>
              <a:buFont typeface="Arial" panose="020B0604020202020204" pitchFamily="34" charset="0"/>
              <a:buNone/>
              <a:tabLst/>
              <a:defRPr sz="1600">
                <a:solidFill>
                  <a:schemeClr val="tx1"/>
                </a:solidFill>
              </a:defRPr>
            </a:lvl1pPr>
          </a:lstStyle>
          <a:p>
            <a:r>
              <a:rPr lang="en-US"/>
              <a:t>Image Caption 16pt gray text</a:t>
            </a:r>
          </a:p>
        </p:txBody>
      </p:sp>
      <p:sp>
        <p:nvSpPr>
          <p:cNvPr id="26" name="Body Level One…">
            <a:extLst>
              <a:ext uri="{FF2B5EF4-FFF2-40B4-BE49-F238E27FC236}">
                <a16:creationId xmlns:a16="http://schemas.microsoft.com/office/drawing/2014/main" id="{BF74888E-798E-B543-94EF-279F3EA6E46B}"/>
              </a:ext>
            </a:extLst>
          </p:cNvPr>
          <p:cNvSpPr txBox="1">
            <a:spLocks noGrp="1"/>
          </p:cNvSpPr>
          <p:nvPr>
            <p:ph idx="28" hasCustomPrompt="1"/>
          </p:nvPr>
        </p:nvSpPr>
        <p:spPr>
          <a:xfrm>
            <a:off x="6609331" y="5929172"/>
            <a:ext cx="4668837" cy="34534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numCol="1">
            <a:normAutofit/>
          </a:bodyPr>
          <a:lstStyle>
            <a:lvl1pPr marL="0" marR="0" indent="0" algn="l" defTabSz="609600" eaLnBrk="1" fontAlgn="auto" latinLnBrk="0" hangingPunct="1">
              <a:lnSpc>
                <a:spcPts val="2450"/>
              </a:lnSpc>
              <a:spcBef>
                <a:spcPts val="0"/>
              </a:spcBef>
              <a:spcAft>
                <a:spcPts val="0"/>
              </a:spcAft>
              <a:buClrTx/>
              <a:buSzTx/>
              <a:buFont typeface="Arial" panose="020B0604020202020204" pitchFamily="34" charset="0"/>
              <a:buNone/>
              <a:tabLst/>
              <a:defRPr sz="1600">
                <a:solidFill>
                  <a:schemeClr val="tx1"/>
                </a:solidFill>
              </a:defRPr>
            </a:lvl1pPr>
          </a:lstStyle>
          <a:p>
            <a:r>
              <a:rPr lang="en-US"/>
              <a:t>Image Caption 16pt gray text</a:t>
            </a:r>
          </a:p>
        </p:txBody>
      </p:sp>
      <p:sp>
        <p:nvSpPr>
          <p:cNvPr id="5" name="Picture Placeholder 4">
            <a:extLst>
              <a:ext uri="{FF2B5EF4-FFF2-40B4-BE49-F238E27FC236}">
                <a16:creationId xmlns:a16="http://schemas.microsoft.com/office/drawing/2014/main" id="{BB3C6455-4913-47BC-8232-AB0BABBA08C3}"/>
              </a:ext>
            </a:extLst>
          </p:cNvPr>
          <p:cNvSpPr>
            <a:spLocks noGrp="1"/>
          </p:cNvSpPr>
          <p:nvPr>
            <p:ph type="pic" sz="quarter" idx="30"/>
          </p:nvPr>
        </p:nvSpPr>
        <p:spPr>
          <a:xfrm>
            <a:off x="6609331" y="571500"/>
            <a:ext cx="4668837" cy="2381250"/>
          </a:xfrm>
        </p:spPr>
        <p:txBody>
          <a:bodyPr/>
          <a:lstStyle/>
          <a:p>
            <a:r>
              <a:rPr lang="en-US"/>
              <a:t>Click icon to add picture</a:t>
            </a:r>
          </a:p>
        </p:txBody>
      </p:sp>
      <p:sp>
        <p:nvSpPr>
          <p:cNvPr id="20" name="Picture Placeholder 4">
            <a:extLst>
              <a:ext uri="{FF2B5EF4-FFF2-40B4-BE49-F238E27FC236}">
                <a16:creationId xmlns:a16="http://schemas.microsoft.com/office/drawing/2014/main" id="{5CA48836-DAA2-4E4F-A22A-2F5682E12CEF}"/>
              </a:ext>
            </a:extLst>
          </p:cNvPr>
          <p:cNvSpPr>
            <a:spLocks noGrp="1"/>
          </p:cNvSpPr>
          <p:nvPr>
            <p:ph type="pic" sz="quarter" idx="31"/>
          </p:nvPr>
        </p:nvSpPr>
        <p:spPr>
          <a:xfrm>
            <a:off x="6609331" y="3537061"/>
            <a:ext cx="4668837" cy="2381250"/>
          </a:xfrm>
        </p:spPr>
        <p:txBody>
          <a:bodyPr/>
          <a:lstStyle/>
          <a:p>
            <a:r>
              <a:rPr lang="en-US"/>
              <a:t>Click icon to add picture</a:t>
            </a:r>
          </a:p>
        </p:txBody>
      </p:sp>
      <p:sp>
        <p:nvSpPr>
          <p:cNvPr id="14" name="Content Placeholder 2">
            <a:extLst>
              <a:ext uri="{FF2B5EF4-FFF2-40B4-BE49-F238E27FC236}">
                <a16:creationId xmlns:a16="http://schemas.microsoft.com/office/drawing/2014/main" id="{DC0D3278-E8A7-4B14-A5ED-BE235CEC6F80}"/>
              </a:ext>
            </a:extLst>
          </p:cNvPr>
          <p:cNvSpPr>
            <a:spLocks noGrp="1"/>
          </p:cNvSpPr>
          <p:nvPr>
            <p:ph sz="quarter" idx="32"/>
          </p:nvPr>
        </p:nvSpPr>
        <p:spPr>
          <a:xfrm>
            <a:off x="571500" y="2139952"/>
            <a:ext cx="5768944"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3">
            <a:extLst>
              <a:ext uri="{FF2B5EF4-FFF2-40B4-BE49-F238E27FC236}">
                <a16:creationId xmlns:a16="http://schemas.microsoft.com/office/drawing/2014/main" id="{403FD6E6-528D-49D5-BBAB-B26572C15F20}"/>
              </a:ext>
            </a:extLst>
          </p:cNvPr>
          <p:cNvSpPr>
            <a:spLocks noGrp="1"/>
          </p:cNvSpPr>
          <p:nvPr>
            <p:ph type="body" sz="quarter" idx="29"/>
          </p:nvPr>
        </p:nvSpPr>
        <p:spPr>
          <a:xfrm>
            <a:off x="571500" y="1612901"/>
            <a:ext cx="5768944" cy="438150"/>
          </a:xfrm>
        </p:spPr>
        <p:txBody>
          <a:bodyPr/>
          <a:lstStyle>
            <a:lvl1pPr marL="0" indent="0">
              <a:buNone/>
              <a:defRPr>
                <a:solidFill>
                  <a:schemeClr val="accent2"/>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074461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with Image">
    <p:bg>
      <p:bgPr>
        <a:gradFill>
          <a:gsLst>
            <a:gs pos="30000">
              <a:schemeClr val="tx2"/>
            </a:gs>
            <a:gs pos="100000">
              <a:srgbClr val="009FDF"/>
            </a:gs>
            <a:gs pos="65000">
              <a:srgbClr val="0071C5"/>
            </a:gs>
          </a:gsLst>
          <a:lin ang="19860000" scaled="0"/>
        </a:gradFill>
        <a:effectLst/>
      </p:bgPr>
    </p:bg>
    <p:spTree>
      <p:nvGrpSpPr>
        <p:cNvPr id="1" name=""/>
        <p:cNvGrpSpPr/>
        <p:nvPr/>
      </p:nvGrpSpPr>
      <p:grpSpPr>
        <a:xfrm>
          <a:off x="0" y="0"/>
          <a:ext cx="0" cy="0"/>
          <a:chOff x="0" y="0"/>
          <a:chExt cx="0" cy="0"/>
        </a:xfrm>
      </p:grpSpPr>
      <p:sp>
        <p:nvSpPr>
          <p:cNvPr id="10" name="Picture Placeholder 8"/>
          <p:cNvSpPr>
            <a:spLocks noGrp="1"/>
          </p:cNvSpPr>
          <p:nvPr>
            <p:ph type="pic" sz="quarter" idx="13" hasCustomPrompt="1"/>
          </p:nvPr>
        </p:nvSpPr>
        <p:spPr>
          <a:xfrm>
            <a:off x="0" y="0"/>
            <a:ext cx="12192000" cy="6358467"/>
          </a:xfrm>
          <a:solidFill>
            <a:schemeClr val="bg2">
              <a:lumMod val="60000"/>
              <a:lumOff val="40000"/>
            </a:schemeClr>
          </a:solidFill>
        </p:spPr>
        <p:txBody>
          <a:bodyPr/>
          <a:lstStyle>
            <a:lvl1pPr marL="0" marR="0" indent="0" algn="l" defTabSz="609585" rtl="0" eaLnBrk="1" fontAlgn="auto" latinLnBrk="0" hangingPunct="1">
              <a:lnSpc>
                <a:spcPct val="100000"/>
              </a:lnSpc>
              <a:spcBef>
                <a:spcPts val="1600"/>
              </a:spcBef>
              <a:spcAft>
                <a:spcPts val="0"/>
              </a:spcAft>
              <a:buClrTx/>
              <a:buSzTx/>
              <a:buFont typeface="Wingdings" panose="05000000000000000000" pitchFamily="2" charset="2"/>
              <a:buNone/>
              <a:tabLst/>
              <a:defRPr baseline="0"/>
            </a:lvl1pPr>
          </a:lstStyle>
          <a:p>
            <a:r>
              <a:rPr lang="en-US"/>
              <a:t>Insert photo here. Drag picture to placeholder or click icon to add.</a:t>
            </a:r>
          </a:p>
        </p:txBody>
      </p:sp>
      <p:pic>
        <p:nvPicPr>
          <p:cNvPr id="9"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602397" y="510892"/>
            <a:ext cx="1664065" cy="1106467"/>
          </a:xfrm>
          <a:prstGeom prst="rect">
            <a:avLst/>
          </a:prstGeom>
          <a:noFill/>
          <a:extLst>
            <a:ext uri="{909E8E84-426E-40dd-AFC4-6F175D3DCCD1}">
              <a14:hiddenFill xmlns="" xmlns:a14="http://schemas.microsoft.com/office/drawing/2010/main">
                <a:solidFill>
                  <a:srgbClr val="FFFFFF"/>
                </a:solidFill>
              </a14:hiddenFill>
            </a:ext>
          </a:extLst>
        </p:spPr>
      </p:pic>
      <p:sp>
        <p:nvSpPr>
          <p:cNvPr id="13" name="Title 1"/>
          <p:cNvSpPr>
            <a:spLocks noGrp="1"/>
          </p:cNvSpPr>
          <p:nvPr>
            <p:ph type="ctrTitle" hasCustomPrompt="1"/>
          </p:nvPr>
        </p:nvSpPr>
        <p:spPr>
          <a:xfrm>
            <a:off x="592916" y="3305897"/>
            <a:ext cx="10950515" cy="1470025"/>
          </a:xfrm>
        </p:spPr>
        <p:txBody>
          <a:bodyPr lIns="0" rIns="0" anchor="b" anchorCtr="0">
            <a:noAutofit/>
          </a:bodyPr>
          <a:lstStyle>
            <a:lvl1pPr>
              <a:lnSpc>
                <a:spcPct val="80000"/>
              </a:lnSpc>
              <a:defRPr sz="8666"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a:t>65pt Intel Clear pro Title</a:t>
            </a:r>
            <a:br>
              <a:rPr lang="en-US"/>
            </a:br>
            <a:r>
              <a:rPr lang="en-US"/>
              <a:t>with image</a:t>
            </a:r>
          </a:p>
        </p:txBody>
      </p:sp>
      <p:sp>
        <p:nvSpPr>
          <p:cNvPr id="14"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16pt Intel Clear Subhead, Date, Etc.</a:t>
            </a:r>
          </a:p>
        </p:txBody>
      </p:sp>
    </p:spTree>
    <p:extLst>
      <p:ext uri="{BB962C8B-B14F-4D97-AF65-F5344CB8AC3E}">
        <p14:creationId xmlns:p14="http://schemas.microsoft.com/office/powerpoint/2010/main" val="14067058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Title, Sub, Content &amp; Picture">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B3C6455-4913-47BC-8232-AB0BABBA08C3}"/>
              </a:ext>
            </a:extLst>
          </p:cNvPr>
          <p:cNvSpPr>
            <a:spLocks noGrp="1"/>
          </p:cNvSpPr>
          <p:nvPr>
            <p:ph type="pic" sz="quarter" idx="30"/>
          </p:nvPr>
        </p:nvSpPr>
        <p:spPr>
          <a:xfrm>
            <a:off x="6615046" y="0"/>
            <a:ext cx="5129422" cy="6416167"/>
          </a:xfrm>
        </p:spPr>
        <p:txBody>
          <a:bodyPr/>
          <a:lstStyle/>
          <a:p>
            <a:r>
              <a:rPr lang="en-US"/>
              <a:t>Click icon to add picture</a:t>
            </a:r>
          </a:p>
        </p:txBody>
      </p:sp>
      <p:sp>
        <p:nvSpPr>
          <p:cNvPr id="23" name="Title Text">
            <a:extLst>
              <a:ext uri="{FF2B5EF4-FFF2-40B4-BE49-F238E27FC236}">
                <a16:creationId xmlns:a16="http://schemas.microsoft.com/office/drawing/2014/main" id="{FAEAC0A3-8438-1245-A28C-64BC26BFB231}"/>
              </a:ext>
            </a:extLst>
          </p:cNvPr>
          <p:cNvSpPr txBox="1">
            <a:spLocks noGrp="1"/>
          </p:cNvSpPr>
          <p:nvPr>
            <p:ph type="title" hasCustomPrompt="1"/>
          </p:nvPr>
        </p:nvSpPr>
        <p:spPr>
          <a:xfrm>
            <a:off x="571500" y="567227"/>
            <a:ext cx="5747107" cy="94588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Autofit/>
          </a:bodyPr>
          <a:lstStyle>
            <a:lvl1pPr>
              <a:defRPr sz="4000">
                <a:solidFill>
                  <a:schemeClr val="tx1"/>
                </a:solidFill>
              </a:defRPr>
            </a:lvl1pPr>
          </a:lstStyle>
          <a:p>
            <a:r>
              <a:rPr lang="en-US"/>
              <a:t>40pt Intel Clear Light Text Goes Here</a:t>
            </a:r>
          </a:p>
        </p:txBody>
      </p:sp>
      <p:sp>
        <p:nvSpPr>
          <p:cNvPr id="11" name="Content Placeholder 2">
            <a:extLst>
              <a:ext uri="{FF2B5EF4-FFF2-40B4-BE49-F238E27FC236}">
                <a16:creationId xmlns:a16="http://schemas.microsoft.com/office/drawing/2014/main" id="{7B7FB3F6-9C71-45A0-8236-12671533CA22}"/>
              </a:ext>
            </a:extLst>
          </p:cNvPr>
          <p:cNvSpPr>
            <a:spLocks noGrp="1"/>
          </p:cNvSpPr>
          <p:nvPr>
            <p:ph sz="quarter" idx="32"/>
          </p:nvPr>
        </p:nvSpPr>
        <p:spPr>
          <a:xfrm>
            <a:off x="571500" y="2139952"/>
            <a:ext cx="5768944"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Text Placeholder 3">
            <a:extLst>
              <a:ext uri="{FF2B5EF4-FFF2-40B4-BE49-F238E27FC236}">
                <a16:creationId xmlns:a16="http://schemas.microsoft.com/office/drawing/2014/main" id="{B1C73349-1E00-4922-970C-187F97CE0620}"/>
              </a:ext>
            </a:extLst>
          </p:cNvPr>
          <p:cNvSpPr>
            <a:spLocks noGrp="1"/>
          </p:cNvSpPr>
          <p:nvPr>
            <p:ph type="body" sz="quarter" idx="29"/>
          </p:nvPr>
        </p:nvSpPr>
        <p:spPr>
          <a:xfrm>
            <a:off x="571500" y="1612901"/>
            <a:ext cx="5768944" cy="438150"/>
          </a:xfrm>
        </p:spPr>
        <p:txBody>
          <a:bodyPr/>
          <a:lstStyle>
            <a:lvl1pPr marL="0" indent="0">
              <a:buNone/>
              <a:defRPr>
                <a:solidFill>
                  <a:schemeClr val="accent2"/>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9987068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Title &amp; Full Page Pictur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AAD9210-5064-4050-9368-9292054D59F4}"/>
              </a:ext>
            </a:extLst>
          </p:cNvPr>
          <p:cNvSpPr>
            <a:spLocks noGrp="1"/>
          </p:cNvSpPr>
          <p:nvPr>
            <p:ph type="pic" sz="quarter" idx="10"/>
          </p:nvPr>
        </p:nvSpPr>
        <p:spPr>
          <a:xfrm>
            <a:off x="-11286" y="0"/>
            <a:ext cx="11744325" cy="6401797"/>
          </a:xfrm>
          <a:noFill/>
        </p:spPr>
        <p:txBody>
          <a:bodyPr/>
          <a:lstStyle/>
          <a:p>
            <a:r>
              <a:rPr lang="en-US"/>
              <a:t>Click icon to add picture</a:t>
            </a:r>
          </a:p>
        </p:txBody>
      </p:sp>
      <p:sp>
        <p:nvSpPr>
          <p:cNvPr id="11" name="Title Text">
            <a:extLst>
              <a:ext uri="{FF2B5EF4-FFF2-40B4-BE49-F238E27FC236}">
                <a16:creationId xmlns:a16="http://schemas.microsoft.com/office/drawing/2014/main" id="{14AFAB66-6BED-5D47-B26F-D9C8808F3A18}"/>
              </a:ext>
            </a:extLst>
          </p:cNvPr>
          <p:cNvSpPr txBox="1">
            <a:spLocks noGrp="1"/>
          </p:cNvSpPr>
          <p:nvPr>
            <p:ph type="title" hasCustomPrompt="1"/>
          </p:nvPr>
        </p:nvSpPr>
        <p:spPr>
          <a:xfrm>
            <a:off x="571500" y="571500"/>
            <a:ext cx="11010899" cy="8763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rmAutofit/>
          </a:bodyPr>
          <a:lstStyle>
            <a:lvl1pPr>
              <a:defRPr sz="4000">
                <a:solidFill>
                  <a:schemeClr val="tx1"/>
                </a:solidFill>
              </a:defRPr>
            </a:lvl1pPr>
          </a:lstStyle>
          <a:p>
            <a:r>
              <a:rPr lang="en-US"/>
              <a:t>Full page Image, Delete Title if Necessary</a:t>
            </a:r>
          </a:p>
        </p:txBody>
      </p:sp>
    </p:spTree>
    <p:extLst>
      <p:ext uri="{BB962C8B-B14F-4D97-AF65-F5344CB8AC3E}">
        <p14:creationId xmlns:p14="http://schemas.microsoft.com/office/powerpoint/2010/main" val="2198801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Title &amp; Quote">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145FA424-6F4D-7644-8964-49FF4943202D}"/>
              </a:ext>
            </a:extLst>
          </p:cNvPr>
          <p:cNvSpPr txBox="1">
            <a:spLocks noGrp="1"/>
          </p:cNvSpPr>
          <p:nvPr>
            <p:ph type="title" hasCustomPrompt="1"/>
          </p:nvPr>
        </p:nvSpPr>
        <p:spPr>
          <a:xfrm>
            <a:off x="571501" y="571501"/>
            <a:ext cx="11022060" cy="87374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rmAutofit/>
          </a:bodyPr>
          <a:lstStyle>
            <a:lvl1pPr>
              <a:defRPr sz="4000">
                <a:solidFill>
                  <a:schemeClr val="tx1"/>
                </a:solidFill>
              </a:defRPr>
            </a:lvl1pPr>
          </a:lstStyle>
          <a:p>
            <a:r>
              <a:rPr lang="en-US"/>
              <a:t>40pt Intel Clear Light Text Goes Here</a:t>
            </a:r>
          </a:p>
        </p:txBody>
      </p:sp>
      <p:sp>
        <p:nvSpPr>
          <p:cNvPr id="3" name="Text Placeholder 2">
            <a:extLst>
              <a:ext uri="{FF2B5EF4-FFF2-40B4-BE49-F238E27FC236}">
                <a16:creationId xmlns:a16="http://schemas.microsoft.com/office/drawing/2014/main" id="{EBF36A7C-A787-47EC-ACD5-77F3FD6AFB8D}"/>
              </a:ext>
            </a:extLst>
          </p:cNvPr>
          <p:cNvSpPr>
            <a:spLocks noGrp="1"/>
          </p:cNvSpPr>
          <p:nvPr>
            <p:ph type="body" sz="quarter" idx="10"/>
          </p:nvPr>
        </p:nvSpPr>
        <p:spPr>
          <a:xfrm>
            <a:off x="571500" y="1592529"/>
            <a:ext cx="11010900" cy="3727184"/>
          </a:xfrm>
        </p:spPr>
        <p:txBody>
          <a:bodyPr>
            <a:normAutofit/>
          </a:bodyPr>
          <a:lstStyle>
            <a:lvl1pPr marL="0" indent="0">
              <a:buNone/>
              <a:defRPr sz="6000">
                <a:solidFill>
                  <a:schemeClr val="tx1"/>
                </a:solidFill>
              </a:defRPr>
            </a:lvl1pPr>
          </a:lstStyle>
          <a:p>
            <a:pPr lvl="0"/>
            <a:r>
              <a:rPr lang="en-US"/>
              <a:t>Click to edit Master text styles</a:t>
            </a:r>
          </a:p>
        </p:txBody>
      </p:sp>
      <p:sp>
        <p:nvSpPr>
          <p:cNvPr id="9" name="Text Placeholder 3">
            <a:extLst>
              <a:ext uri="{FF2B5EF4-FFF2-40B4-BE49-F238E27FC236}">
                <a16:creationId xmlns:a16="http://schemas.microsoft.com/office/drawing/2014/main" id="{4E196E31-7238-4049-821C-D94FDEAEDC56}"/>
              </a:ext>
            </a:extLst>
          </p:cNvPr>
          <p:cNvSpPr>
            <a:spLocks noGrp="1"/>
          </p:cNvSpPr>
          <p:nvPr>
            <p:ph type="body" sz="quarter" idx="29"/>
          </p:nvPr>
        </p:nvSpPr>
        <p:spPr>
          <a:xfrm>
            <a:off x="571500" y="5461818"/>
            <a:ext cx="11022013" cy="438150"/>
          </a:xfrm>
        </p:spPr>
        <p:txBody>
          <a:bodyPr/>
          <a:lstStyle>
            <a:lvl1pPr marL="0" indent="0">
              <a:buNone/>
              <a:defRPr>
                <a:solidFill>
                  <a:schemeClr val="accent2"/>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2739210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3_Chart Example">
    <p:bg>
      <p:bgPr>
        <a:solidFill>
          <a:schemeClr val="accent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7759918-59AA-4DFC-90DA-60CD5B2BD6B8}"/>
              </a:ext>
            </a:extLst>
          </p:cNvPr>
          <p:cNvSpPr/>
          <p:nvPr/>
        </p:nvSpPr>
        <p:spPr>
          <a:xfrm>
            <a:off x="0" y="6407451"/>
            <a:ext cx="11736987" cy="450549"/>
          </a:xfrm>
          <a:prstGeom prst="rect">
            <a:avLst/>
          </a:prstGeom>
          <a:solidFill>
            <a:schemeClr val="bg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6" name="Square">
            <a:extLst>
              <a:ext uri="{FF2B5EF4-FFF2-40B4-BE49-F238E27FC236}">
                <a16:creationId xmlns:a16="http://schemas.microsoft.com/office/drawing/2014/main" id="{D4662ED0-432E-6C48-8B26-9A21EDA54E68}"/>
              </a:ext>
            </a:extLst>
          </p:cNvPr>
          <p:cNvSpPr/>
          <p:nvPr/>
        </p:nvSpPr>
        <p:spPr>
          <a:xfrm>
            <a:off x="11741697" y="6407185"/>
            <a:ext cx="450068" cy="450068"/>
          </a:xfrm>
          <a:prstGeom prst="rect">
            <a:avLst/>
          </a:prstGeom>
          <a:solidFill>
            <a:schemeClr val="accent1">
              <a:alpha val="50000"/>
            </a:schemeClr>
          </a:solidFill>
          <a:ln w="12700">
            <a:miter lim="400000"/>
          </a:ln>
        </p:spPr>
        <p:txBody>
          <a:bodyPr lIns="0" tIns="0" rIns="0" bIns="0" anchor="ctr"/>
          <a:lstStyle/>
          <a:p>
            <a:pPr defTabSz="412750">
              <a:defRPr sz="3200">
                <a:solidFill>
                  <a:srgbClr val="026FC5"/>
                </a:solidFill>
                <a:latin typeface="Helvetica Neue Medium"/>
                <a:ea typeface="Helvetica Neue Medium"/>
                <a:cs typeface="Helvetica Neue Medium"/>
                <a:sym typeface="Helvetica Neue Medium"/>
              </a:defRPr>
            </a:pPr>
            <a:endParaRPr sz="1600"/>
          </a:p>
        </p:txBody>
      </p:sp>
      <p:sp>
        <p:nvSpPr>
          <p:cNvPr id="29" name="TextBox 28">
            <a:extLst>
              <a:ext uri="{FF2B5EF4-FFF2-40B4-BE49-F238E27FC236}">
                <a16:creationId xmlns:a16="http://schemas.microsoft.com/office/drawing/2014/main" id="{EFDF4199-9905-E94D-9EEB-E7016E48C0FC}"/>
              </a:ext>
            </a:extLst>
          </p:cNvPr>
          <p:cNvSpPr txBox="1"/>
          <p:nvPr/>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tx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chemeClr val="tx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0" name="Title Text">
            <a:extLst>
              <a:ext uri="{FF2B5EF4-FFF2-40B4-BE49-F238E27FC236}">
                <a16:creationId xmlns:a16="http://schemas.microsoft.com/office/drawing/2014/main" id="{145FA424-6F4D-7644-8964-49FF4943202D}"/>
              </a:ext>
            </a:extLst>
          </p:cNvPr>
          <p:cNvSpPr txBox="1">
            <a:spLocks noGrp="1"/>
          </p:cNvSpPr>
          <p:nvPr>
            <p:ph type="title" hasCustomPrompt="1"/>
          </p:nvPr>
        </p:nvSpPr>
        <p:spPr>
          <a:xfrm>
            <a:off x="571501" y="571501"/>
            <a:ext cx="11022060" cy="87374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rmAutofit/>
          </a:bodyPr>
          <a:lstStyle>
            <a:lvl1pPr>
              <a:defRPr sz="4000">
                <a:solidFill>
                  <a:schemeClr val="tx1"/>
                </a:solidFill>
              </a:defRPr>
            </a:lvl1pPr>
          </a:lstStyle>
          <a:p>
            <a:r>
              <a:rPr lang="en-US"/>
              <a:t>40pt Intel Clear Light Text Goes Here</a:t>
            </a:r>
          </a:p>
        </p:txBody>
      </p:sp>
      <p:sp>
        <p:nvSpPr>
          <p:cNvPr id="3" name="Text Placeholder 2">
            <a:extLst>
              <a:ext uri="{FF2B5EF4-FFF2-40B4-BE49-F238E27FC236}">
                <a16:creationId xmlns:a16="http://schemas.microsoft.com/office/drawing/2014/main" id="{EBF36A7C-A787-47EC-ACD5-77F3FD6AFB8D}"/>
              </a:ext>
            </a:extLst>
          </p:cNvPr>
          <p:cNvSpPr>
            <a:spLocks noGrp="1"/>
          </p:cNvSpPr>
          <p:nvPr>
            <p:ph type="body" sz="quarter" idx="10"/>
          </p:nvPr>
        </p:nvSpPr>
        <p:spPr>
          <a:xfrm>
            <a:off x="571500" y="1599816"/>
            <a:ext cx="11010900" cy="3719897"/>
          </a:xfrm>
        </p:spPr>
        <p:txBody>
          <a:bodyPr>
            <a:normAutofit/>
          </a:bodyPr>
          <a:lstStyle>
            <a:lvl1pPr marL="0" indent="0">
              <a:buNone/>
              <a:defRPr sz="6000">
                <a:solidFill>
                  <a:schemeClr val="tx1"/>
                </a:solidFill>
              </a:defRPr>
            </a:lvl1pPr>
          </a:lstStyle>
          <a:p>
            <a:pPr lvl="0"/>
            <a:r>
              <a:rPr lang="en-US"/>
              <a:t>Click to edit Master text styles</a:t>
            </a:r>
          </a:p>
        </p:txBody>
      </p:sp>
      <p:pic>
        <p:nvPicPr>
          <p:cNvPr id="11" name="Image" descr="Image">
            <a:extLst>
              <a:ext uri="{FF2B5EF4-FFF2-40B4-BE49-F238E27FC236}">
                <a16:creationId xmlns:a16="http://schemas.microsoft.com/office/drawing/2014/main" id="{B9FFF72B-62D2-4E22-9A98-EF3F6229F4AB}"/>
              </a:ext>
            </a:extLst>
          </p:cNvPr>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2" name="Rectangle 11">
            <a:extLst>
              <a:ext uri="{FF2B5EF4-FFF2-40B4-BE49-F238E27FC236}">
                <a16:creationId xmlns:a16="http://schemas.microsoft.com/office/drawing/2014/main" id="{EBD06FF7-C66A-4B8C-9693-1423A8337983}"/>
              </a:ext>
            </a:extLst>
          </p:cNvPr>
          <p:cNvSpPr/>
          <p:nvPr/>
        </p:nvSpPr>
        <p:spPr>
          <a:xfrm>
            <a:off x="5503530" y="6562504"/>
            <a:ext cx="1184940" cy="231410"/>
          </a:xfrm>
          <a:prstGeom prst="rect">
            <a:avLst/>
          </a:prstGeom>
        </p:spPr>
        <p:txBody>
          <a:bodyPr wrap="none">
            <a:spAutoFit/>
          </a:bodyPr>
          <a:lstStyle/>
          <a:p>
            <a:pPr algn="ctr"/>
            <a:r>
              <a:rPr lang="en-US" sz="1000">
                <a:solidFill>
                  <a:schemeClr val="tx1"/>
                </a:solidFill>
              </a:rPr>
              <a:t>Intel Confidential</a:t>
            </a:r>
          </a:p>
        </p:txBody>
      </p:sp>
      <p:sp>
        <p:nvSpPr>
          <p:cNvPr id="14" name="Text Placeholder 3">
            <a:extLst>
              <a:ext uri="{FF2B5EF4-FFF2-40B4-BE49-F238E27FC236}">
                <a16:creationId xmlns:a16="http://schemas.microsoft.com/office/drawing/2014/main" id="{222ECF1F-2453-406E-AC0D-F6E6614ECF80}"/>
              </a:ext>
            </a:extLst>
          </p:cNvPr>
          <p:cNvSpPr>
            <a:spLocks noGrp="1"/>
          </p:cNvSpPr>
          <p:nvPr>
            <p:ph type="body" sz="quarter" idx="29"/>
          </p:nvPr>
        </p:nvSpPr>
        <p:spPr>
          <a:xfrm>
            <a:off x="571500" y="5476099"/>
            <a:ext cx="11022013" cy="438150"/>
          </a:xfrm>
        </p:spPr>
        <p:txBody>
          <a:bodyPr/>
          <a:lstStyle>
            <a:lvl1pPr marL="0" indent="0">
              <a:buNone/>
              <a:defRPr>
                <a:solidFill>
                  <a:schemeClr val="accent2"/>
                </a:solidFill>
                <a:latin typeface="+mn-lt"/>
              </a:defRPr>
            </a:lvl1pPr>
            <a:lvl2pPr marL="228600" indent="0">
              <a:buNone/>
              <a:defRPr/>
            </a:lvl2pPr>
          </a:lstStyle>
          <a:p>
            <a:pPr lvl="0"/>
            <a:r>
              <a:rPr lang="en-US"/>
              <a:t>Click to edit Master text styles</a:t>
            </a:r>
          </a:p>
        </p:txBody>
      </p:sp>
      <p:sp>
        <p:nvSpPr>
          <p:cNvPr id="17" name="Rectangle 16">
            <a:extLst>
              <a:ext uri="{FF2B5EF4-FFF2-40B4-BE49-F238E27FC236}">
                <a16:creationId xmlns:a16="http://schemas.microsoft.com/office/drawing/2014/main" id="{16C53A36-6661-45AA-8054-02BA7512E621}"/>
              </a:ext>
            </a:extLst>
          </p:cNvPr>
          <p:cNvSpPr/>
          <p:nvPr/>
        </p:nvSpPr>
        <p:spPr>
          <a:xfrm rot="5400000">
            <a:off x="8758537" y="2978453"/>
            <a:ext cx="6407450" cy="450549"/>
          </a:xfrm>
          <a:prstGeom prst="rect">
            <a:avLst/>
          </a:prstGeom>
          <a:solidFill>
            <a:schemeClr val="bg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4255244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Section Break White">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56CA39C9-EAE4-4511-9CE8-BB4D4B47FC0C}"/>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chor="b" anchorCtr="0">
            <a:noAutofit/>
          </a:bodyPr>
          <a:lstStyle>
            <a:lvl1pPr>
              <a:defRPr sz="4800">
                <a:solidFill>
                  <a:schemeClr val="tx1"/>
                </a:solidFill>
              </a:defRPr>
            </a:lvl1pPr>
          </a:lstStyle>
          <a:p>
            <a:r>
              <a:rPr lang="en-US"/>
              <a:t>Section Break Text Goes Here</a:t>
            </a:r>
          </a:p>
        </p:txBody>
      </p:sp>
      <p:sp>
        <p:nvSpPr>
          <p:cNvPr id="8" name="Text Placeholder 3">
            <a:extLst>
              <a:ext uri="{FF2B5EF4-FFF2-40B4-BE49-F238E27FC236}">
                <a16:creationId xmlns:a16="http://schemas.microsoft.com/office/drawing/2014/main" id="{4B923F7B-306D-4D7E-9DB3-5B163B8D53FC}"/>
              </a:ext>
            </a:extLst>
          </p:cNvPr>
          <p:cNvSpPr>
            <a:spLocks noGrp="1"/>
          </p:cNvSpPr>
          <p:nvPr>
            <p:ph type="body" sz="quarter" idx="29"/>
          </p:nvPr>
        </p:nvSpPr>
        <p:spPr>
          <a:xfrm>
            <a:off x="571500" y="3939750"/>
            <a:ext cx="11022013" cy="438150"/>
          </a:xfrm>
        </p:spPr>
        <p:txBody>
          <a:bodyPr/>
          <a:lstStyle>
            <a:lvl1pPr marL="0" indent="0">
              <a:buNone/>
              <a:defRPr>
                <a:solidFill>
                  <a:schemeClr val="accent2"/>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5246724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Section Break Blue">
    <p:bg>
      <p:bgPr>
        <a:solidFill>
          <a:schemeClr val="accent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8B5B8CD-DD94-44E8-9F69-C9075C2E0A93}"/>
              </a:ext>
            </a:extLst>
          </p:cNvPr>
          <p:cNvSpPr/>
          <p:nvPr/>
        </p:nvSpPr>
        <p:spPr>
          <a:xfrm>
            <a:off x="0" y="6407451"/>
            <a:ext cx="11736987" cy="450549"/>
          </a:xfrm>
          <a:prstGeom prst="rect">
            <a:avLst/>
          </a:prstGeom>
          <a:solidFill>
            <a:schemeClr val="bg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721"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5" name="TextBox 14">
            <a:extLst>
              <a:ext uri="{FF2B5EF4-FFF2-40B4-BE49-F238E27FC236}">
                <a16:creationId xmlns:a16="http://schemas.microsoft.com/office/drawing/2014/main" id="{3F655609-5439-9C4A-8F0D-9AB5A1AAC9A3}"/>
              </a:ext>
            </a:extLst>
          </p:cNvPr>
          <p:cNvSpPr txBox="1"/>
          <p:nvPr/>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Rectangle 12">
            <a:extLst>
              <a:ext uri="{FF2B5EF4-FFF2-40B4-BE49-F238E27FC236}">
                <a16:creationId xmlns:a16="http://schemas.microsoft.com/office/drawing/2014/main" id="{ED4D76E8-466A-4C06-9261-BDE1AA914749}"/>
              </a:ext>
            </a:extLst>
          </p:cNvPr>
          <p:cNvSpPr/>
          <p:nvPr/>
        </p:nvSpPr>
        <p:spPr>
          <a:xfrm>
            <a:off x="5503530" y="6562504"/>
            <a:ext cx="1184940" cy="231410"/>
          </a:xfrm>
          <a:prstGeom prst="rect">
            <a:avLst/>
          </a:prstGeom>
        </p:spPr>
        <p:txBody>
          <a:bodyPr wrap="none">
            <a:spAutoFit/>
          </a:bodyPr>
          <a:lstStyle/>
          <a:p>
            <a:pPr algn="ctr"/>
            <a:r>
              <a:rPr lang="en-US" sz="1000">
                <a:solidFill>
                  <a:schemeClr val="tx1"/>
                </a:solidFill>
              </a:rPr>
              <a:t>Intel Confidential</a:t>
            </a:r>
          </a:p>
        </p:txBody>
      </p:sp>
      <p:sp>
        <p:nvSpPr>
          <p:cNvPr id="16" name="Title Text">
            <a:extLst>
              <a:ext uri="{FF2B5EF4-FFF2-40B4-BE49-F238E27FC236}">
                <a16:creationId xmlns:a16="http://schemas.microsoft.com/office/drawing/2014/main" id="{38003A1C-51D1-4427-BFE8-8448E4C61D6B}"/>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chor="b" anchorCtr="0">
            <a:noAutofit/>
          </a:bodyPr>
          <a:lstStyle>
            <a:lvl1pPr>
              <a:defRPr sz="4800">
                <a:solidFill>
                  <a:schemeClr val="tx1"/>
                </a:solidFill>
              </a:defRPr>
            </a:lvl1pPr>
          </a:lstStyle>
          <a:p>
            <a:r>
              <a:rPr lang="en-US"/>
              <a:t>Section Break Text Goes Here</a:t>
            </a:r>
          </a:p>
        </p:txBody>
      </p:sp>
      <p:sp>
        <p:nvSpPr>
          <p:cNvPr id="10" name="Text Placeholder 3">
            <a:extLst>
              <a:ext uri="{FF2B5EF4-FFF2-40B4-BE49-F238E27FC236}">
                <a16:creationId xmlns:a16="http://schemas.microsoft.com/office/drawing/2014/main" id="{130F9DFC-5AE2-4BB1-822C-8EAEAE2CA5F2}"/>
              </a:ext>
            </a:extLst>
          </p:cNvPr>
          <p:cNvSpPr>
            <a:spLocks noGrp="1"/>
          </p:cNvSpPr>
          <p:nvPr>
            <p:ph type="body" sz="quarter" idx="29"/>
          </p:nvPr>
        </p:nvSpPr>
        <p:spPr>
          <a:xfrm>
            <a:off x="571500" y="3948942"/>
            <a:ext cx="11022013" cy="438150"/>
          </a:xfrm>
        </p:spPr>
        <p:txBody>
          <a:bodyPr/>
          <a:lstStyle>
            <a:lvl1pPr marL="0" indent="0">
              <a:buNone/>
              <a:defRPr>
                <a:solidFill>
                  <a:schemeClr val="accent2"/>
                </a:solidFill>
                <a:latin typeface="+mn-lt"/>
              </a:defRPr>
            </a:lvl1pPr>
            <a:lvl2pPr marL="228600" indent="0">
              <a:buNone/>
              <a:defRPr/>
            </a:lvl2pPr>
          </a:lstStyle>
          <a:p>
            <a:pPr lvl="0"/>
            <a:r>
              <a:rPr lang="en-US"/>
              <a:t>Click to edit Master text styles</a:t>
            </a:r>
          </a:p>
        </p:txBody>
      </p:sp>
      <p:sp>
        <p:nvSpPr>
          <p:cNvPr id="12" name="Rectangle 11">
            <a:extLst>
              <a:ext uri="{FF2B5EF4-FFF2-40B4-BE49-F238E27FC236}">
                <a16:creationId xmlns:a16="http://schemas.microsoft.com/office/drawing/2014/main" id="{F82519BB-51CE-4A9C-AFEF-514971F5D779}"/>
              </a:ext>
            </a:extLst>
          </p:cNvPr>
          <p:cNvSpPr/>
          <p:nvPr/>
        </p:nvSpPr>
        <p:spPr>
          <a:xfrm rot="5400000">
            <a:off x="8758537" y="2978453"/>
            <a:ext cx="6407450" cy="450549"/>
          </a:xfrm>
          <a:prstGeom prst="rect">
            <a:avLst/>
          </a:prstGeom>
          <a:solidFill>
            <a:schemeClr val="bg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977020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Section Break Light Blue">
    <p:bg>
      <p:bgPr>
        <a:solidFill>
          <a:schemeClr val="accent2">
            <a:lumMod val="75000"/>
          </a:schemeClr>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07A2BC2-9250-4B6C-8674-1CD30F0A349F}"/>
              </a:ext>
            </a:extLst>
          </p:cNvPr>
          <p:cNvSpPr/>
          <p:nvPr/>
        </p:nvSpPr>
        <p:spPr>
          <a:xfrm>
            <a:off x="0" y="6407451"/>
            <a:ext cx="11736987"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4" name="Rectangle 13">
            <a:extLst>
              <a:ext uri="{FF2B5EF4-FFF2-40B4-BE49-F238E27FC236}">
                <a16:creationId xmlns:a16="http://schemas.microsoft.com/office/drawing/2014/main" id="{FE22C60C-8CBC-40B8-ABEA-44BF775A3581}"/>
              </a:ext>
            </a:extLst>
          </p:cNvPr>
          <p:cNvSpPr/>
          <p:nvPr/>
        </p:nvSpPr>
        <p:spPr>
          <a:xfrm rot="5400000">
            <a:off x="8758537" y="2978453"/>
            <a:ext cx="6407450"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5" name="Rectangle 14">
            <a:extLst>
              <a:ext uri="{FF2B5EF4-FFF2-40B4-BE49-F238E27FC236}">
                <a16:creationId xmlns:a16="http://schemas.microsoft.com/office/drawing/2014/main" id="{68A864FA-3818-4931-B452-798F1E7F5A67}"/>
              </a:ext>
            </a:extLst>
          </p:cNvPr>
          <p:cNvSpPr/>
          <p:nvPr/>
        </p:nvSpPr>
        <p:spPr>
          <a:xfrm>
            <a:off x="5503530" y="6562504"/>
            <a:ext cx="1184940" cy="231410"/>
          </a:xfrm>
          <a:prstGeom prst="rect">
            <a:avLst/>
          </a:prstGeom>
        </p:spPr>
        <p:txBody>
          <a:bodyPr wrap="none">
            <a:spAutoFit/>
          </a:bodyPr>
          <a:lstStyle/>
          <a:p>
            <a:pPr algn="ctr"/>
            <a:r>
              <a:rPr lang="en-US" sz="1000">
                <a:solidFill>
                  <a:schemeClr val="tx1"/>
                </a:solidFill>
              </a:rPr>
              <a:t>Intel Confidential</a:t>
            </a:r>
          </a:p>
        </p:txBody>
      </p:sp>
      <p:sp>
        <p:nvSpPr>
          <p:cNvPr id="17" name="Title Text">
            <a:extLst>
              <a:ext uri="{FF2B5EF4-FFF2-40B4-BE49-F238E27FC236}">
                <a16:creationId xmlns:a16="http://schemas.microsoft.com/office/drawing/2014/main" id="{5844F860-03F8-4657-A6E6-4E8919DD4FFF}"/>
              </a:ext>
            </a:extLst>
          </p:cNvPr>
          <p:cNvSpPr txBox="1">
            <a:spLocks noGrp="1"/>
          </p:cNvSpPr>
          <p:nvPr>
            <p:ph type="title" hasCustomPrompt="1"/>
          </p:nvPr>
        </p:nvSpPr>
        <p:spPr>
          <a:xfrm>
            <a:off x="571370" y="2140785"/>
            <a:ext cx="11010816" cy="1651681"/>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chor="b" anchorCtr="0">
            <a:noAutofit/>
          </a:bodyPr>
          <a:lstStyle>
            <a:lvl1pPr>
              <a:defRPr sz="4800">
                <a:solidFill>
                  <a:schemeClr val="tx1"/>
                </a:solidFill>
              </a:defRPr>
            </a:lvl1pPr>
          </a:lstStyle>
          <a:p>
            <a:r>
              <a:rPr lang="en-US"/>
              <a:t>Section Break Text Goes Here</a:t>
            </a:r>
          </a:p>
        </p:txBody>
      </p:sp>
      <p:sp>
        <p:nvSpPr>
          <p:cNvPr id="11" name="Text Placeholder 3">
            <a:extLst>
              <a:ext uri="{FF2B5EF4-FFF2-40B4-BE49-F238E27FC236}">
                <a16:creationId xmlns:a16="http://schemas.microsoft.com/office/drawing/2014/main" id="{ADACC9CB-1B2F-42BF-8D9F-62EC595FEA6C}"/>
              </a:ext>
            </a:extLst>
          </p:cNvPr>
          <p:cNvSpPr>
            <a:spLocks noGrp="1"/>
          </p:cNvSpPr>
          <p:nvPr>
            <p:ph type="body" sz="quarter" idx="29"/>
          </p:nvPr>
        </p:nvSpPr>
        <p:spPr>
          <a:xfrm>
            <a:off x="571500" y="3964420"/>
            <a:ext cx="11022013" cy="438150"/>
          </a:xfrm>
        </p:spPr>
        <p:txBody>
          <a:bodyPr/>
          <a:lstStyle>
            <a:lvl1pPr marL="0" indent="0">
              <a:buNone/>
              <a:defRPr>
                <a:solidFill>
                  <a:schemeClr val="tx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750919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Title, Sub &amp; Content Blue">
    <p:bg>
      <p:bgPr>
        <a:solidFill>
          <a:schemeClr val="bg2"/>
        </a:solidFill>
        <a:effectLst/>
      </p:bgPr>
    </p:bg>
    <p:spTree>
      <p:nvGrpSpPr>
        <p:cNvPr id="1" name=""/>
        <p:cNvGrpSpPr/>
        <p:nvPr/>
      </p:nvGrpSpPr>
      <p:grpSpPr>
        <a:xfrm>
          <a:off x="0" y="0"/>
          <a:ext cx="0" cy="0"/>
          <a:chOff x="0" y="0"/>
          <a:chExt cx="0" cy="0"/>
        </a:xfrm>
      </p:grpSpPr>
      <p:sp>
        <p:nvSpPr>
          <p:cNvPr id="21" name="Square">
            <a:extLst>
              <a:ext uri="{FF2B5EF4-FFF2-40B4-BE49-F238E27FC236}">
                <a16:creationId xmlns:a16="http://schemas.microsoft.com/office/drawing/2014/main" id="{4C58A6BF-BF0D-4749-B07B-7C0A27747D42}"/>
              </a:ext>
            </a:extLst>
          </p:cNvPr>
          <p:cNvSpPr/>
          <p:nvPr/>
        </p:nvSpPr>
        <p:spPr>
          <a:xfrm>
            <a:off x="11741697" y="6405280"/>
            <a:ext cx="450068" cy="450068"/>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697" name="Square"/>
          <p:cNvSpPr/>
          <p:nvPr/>
        </p:nvSpPr>
        <p:spPr>
          <a:xfrm>
            <a:off x="709974" y="2295859"/>
            <a:ext cx="318638" cy="318638"/>
          </a:xfrm>
          <a:prstGeom prst="rect">
            <a:avLst/>
          </a:prstGeom>
          <a:solidFill>
            <a:srgbClr val="00C7FD"/>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698" name="Square"/>
          <p:cNvSpPr/>
          <p:nvPr/>
        </p:nvSpPr>
        <p:spPr>
          <a:xfrm>
            <a:off x="536812" y="2122317"/>
            <a:ext cx="174318" cy="174318"/>
          </a:xfrm>
          <a:prstGeom prst="rect">
            <a:avLst/>
          </a:prstGeom>
          <a:solidFill>
            <a:srgbClr val="7BDE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99" name="Square"/>
          <p:cNvSpPr/>
          <p:nvPr/>
        </p:nvSpPr>
        <p:spPr>
          <a:xfrm>
            <a:off x="709974" y="2023075"/>
            <a:ext cx="98724" cy="98723"/>
          </a:xfrm>
          <a:prstGeom prst="rect">
            <a:avLst/>
          </a:prstGeom>
          <a:solidFill>
            <a:srgbClr val="B4F0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700" name="Rectangle"/>
          <p:cNvSpPr/>
          <p:nvPr/>
        </p:nvSpPr>
        <p:spPr>
          <a:xfrm>
            <a:off x="5814183" y="402558"/>
            <a:ext cx="5927511" cy="600347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705"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8" name="TextBox 17">
            <a:extLst>
              <a:ext uri="{FF2B5EF4-FFF2-40B4-BE49-F238E27FC236}">
                <a16:creationId xmlns:a16="http://schemas.microsoft.com/office/drawing/2014/main" id="{F5846515-4871-AA4D-B71A-1561CC2E3701}"/>
              </a:ext>
            </a:extLst>
          </p:cNvPr>
          <p:cNvSpPr txBox="1"/>
          <p:nvPr/>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Content Placeholder 2">
            <a:extLst>
              <a:ext uri="{FF2B5EF4-FFF2-40B4-BE49-F238E27FC236}">
                <a16:creationId xmlns:a16="http://schemas.microsoft.com/office/drawing/2014/main" id="{DFE89D76-523B-456C-9EE9-BC9CB964E5C3}"/>
              </a:ext>
            </a:extLst>
          </p:cNvPr>
          <p:cNvSpPr>
            <a:spLocks noGrp="1"/>
          </p:cNvSpPr>
          <p:nvPr>
            <p:ph sz="quarter" idx="27"/>
          </p:nvPr>
        </p:nvSpPr>
        <p:spPr>
          <a:xfrm>
            <a:off x="6394450" y="1974850"/>
            <a:ext cx="4852988" cy="37036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Rectangle 18">
            <a:extLst>
              <a:ext uri="{FF2B5EF4-FFF2-40B4-BE49-F238E27FC236}">
                <a16:creationId xmlns:a16="http://schemas.microsoft.com/office/drawing/2014/main" id="{D5D8740F-FED9-4D14-9DF3-3BA84ADF820C}"/>
              </a:ext>
            </a:extLst>
          </p:cNvPr>
          <p:cNvSpPr/>
          <p:nvPr/>
        </p:nvSpPr>
        <p:spPr>
          <a:xfrm>
            <a:off x="5503530" y="6562504"/>
            <a:ext cx="1184940" cy="231410"/>
          </a:xfrm>
          <a:prstGeom prst="rect">
            <a:avLst/>
          </a:prstGeom>
        </p:spPr>
        <p:txBody>
          <a:bodyPr wrap="none">
            <a:spAutoFit/>
          </a:bodyPr>
          <a:lstStyle/>
          <a:p>
            <a:pPr algn="ctr"/>
            <a:r>
              <a:rPr lang="en-US" sz="1000">
                <a:solidFill>
                  <a:schemeClr val="tx1"/>
                </a:solidFill>
              </a:rPr>
              <a:t>Intel Confidential</a:t>
            </a:r>
          </a:p>
        </p:txBody>
      </p:sp>
      <p:sp>
        <p:nvSpPr>
          <p:cNvPr id="23" name="Title Text">
            <a:extLst>
              <a:ext uri="{FF2B5EF4-FFF2-40B4-BE49-F238E27FC236}">
                <a16:creationId xmlns:a16="http://schemas.microsoft.com/office/drawing/2014/main" id="{5F192548-45E5-4F50-A32B-E61F6CFA996F}"/>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chor="t" anchorCtr="0">
            <a:noAutofit/>
          </a:bodyPr>
          <a:lstStyle>
            <a:lvl1pPr>
              <a:defRPr sz="4000">
                <a:solidFill>
                  <a:schemeClr val="tx1"/>
                </a:solidFill>
              </a:defRPr>
            </a:lvl1pPr>
          </a:lstStyle>
          <a:p>
            <a:r>
              <a:rPr lang="en-US"/>
              <a:t>Title Text Goes Here</a:t>
            </a:r>
          </a:p>
        </p:txBody>
      </p:sp>
      <p:sp>
        <p:nvSpPr>
          <p:cNvPr id="14" name="Text Placeholder 3">
            <a:extLst>
              <a:ext uri="{FF2B5EF4-FFF2-40B4-BE49-F238E27FC236}">
                <a16:creationId xmlns:a16="http://schemas.microsoft.com/office/drawing/2014/main" id="{38703551-AC59-4BD9-8B3C-616B6DFB3DB4}"/>
              </a:ext>
            </a:extLst>
          </p:cNvPr>
          <p:cNvSpPr>
            <a:spLocks noGrp="1"/>
          </p:cNvSpPr>
          <p:nvPr>
            <p:ph type="body" sz="quarter" idx="29"/>
          </p:nvPr>
        </p:nvSpPr>
        <p:spPr>
          <a:xfrm>
            <a:off x="6394450" y="740229"/>
            <a:ext cx="4865211" cy="1078146"/>
          </a:xfrm>
        </p:spPr>
        <p:txBody>
          <a:bodyPr anchor="b" anchorCtr="0"/>
          <a:lstStyle>
            <a:lvl1pPr marL="0" indent="0">
              <a:buNone/>
              <a:defRPr>
                <a:solidFill>
                  <a:schemeClr val="tx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617990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Title, Sub &amp; Content Blue 2">
    <p:bg>
      <p:bgPr>
        <a:solidFill>
          <a:schemeClr val="bg2"/>
        </a:solidFill>
        <a:effectLst/>
      </p:bgPr>
    </p:bg>
    <p:spTree>
      <p:nvGrpSpPr>
        <p:cNvPr id="1" name=""/>
        <p:cNvGrpSpPr/>
        <p:nvPr/>
      </p:nvGrpSpPr>
      <p:grpSpPr>
        <a:xfrm>
          <a:off x="0" y="0"/>
          <a:ext cx="0" cy="0"/>
          <a:chOff x="0" y="0"/>
          <a:chExt cx="0" cy="0"/>
        </a:xfrm>
      </p:grpSpPr>
      <p:sp>
        <p:nvSpPr>
          <p:cNvPr id="21" name="Square">
            <a:extLst>
              <a:ext uri="{FF2B5EF4-FFF2-40B4-BE49-F238E27FC236}">
                <a16:creationId xmlns:a16="http://schemas.microsoft.com/office/drawing/2014/main" id="{3B808FDC-D2A2-42EB-B356-E69E4A048F8E}"/>
              </a:ext>
            </a:extLst>
          </p:cNvPr>
          <p:cNvSpPr/>
          <p:nvPr/>
        </p:nvSpPr>
        <p:spPr>
          <a:xfrm>
            <a:off x="11741697" y="6405280"/>
            <a:ext cx="450068" cy="450068"/>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22" name="Rectangle">
            <a:extLst>
              <a:ext uri="{FF2B5EF4-FFF2-40B4-BE49-F238E27FC236}">
                <a16:creationId xmlns:a16="http://schemas.microsoft.com/office/drawing/2014/main" id="{8A1BD37C-2C85-4873-ABDD-4B358A87ED4B}"/>
              </a:ext>
            </a:extLst>
          </p:cNvPr>
          <p:cNvSpPr/>
          <p:nvPr/>
        </p:nvSpPr>
        <p:spPr>
          <a:xfrm>
            <a:off x="5814183" y="402558"/>
            <a:ext cx="5927511" cy="6003471"/>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70" name="Square"/>
          <p:cNvSpPr/>
          <p:nvPr/>
        </p:nvSpPr>
        <p:spPr>
          <a:xfrm>
            <a:off x="707513" y="2295859"/>
            <a:ext cx="318638" cy="318638"/>
          </a:xfrm>
          <a:prstGeom prst="rect">
            <a:avLst/>
          </a:prstGeom>
          <a:solidFill>
            <a:srgbClr val="D9692F"/>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671" name="Square"/>
          <p:cNvSpPr/>
          <p:nvPr/>
        </p:nvSpPr>
        <p:spPr>
          <a:xfrm>
            <a:off x="533946" y="2122317"/>
            <a:ext cx="174318" cy="174318"/>
          </a:xfrm>
          <a:prstGeom prst="rect">
            <a:avLst/>
          </a:prstGeom>
          <a:solidFill>
            <a:srgbClr val="F6CB4B"/>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672" name="Square"/>
          <p:cNvSpPr/>
          <p:nvPr/>
        </p:nvSpPr>
        <p:spPr>
          <a:xfrm>
            <a:off x="707513" y="2023075"/>
            <a:ext cx="98724" cy="98723"/>
          </a:xfrm>
          <a:prstGeom prst="rect">
            <a:avLst/>
          </a:prstGeom>
          <a:solidFill>
            <a:srgbClr val="D9692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673"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19" name="TextBox 18">
            <a:extLst>
              <a:ext uri="{FF2B5EF4-FFF2-40B4-BE49-F238E27FC236}">
                <a16:creationId xmlns:a16="http://schemas.microsoft.com/office/drawing/2014/main" id="{C90FD0E6-78D1-5F44-A938-3A961F43FACD}"/>
              </a:ext>
            </a:extLst>
          </p:cNvPr>
          <p:cNvSpPr txBox="1"/>
          <p:nvPr/>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3" name="Content Placeholder 2">
            <a:extLst>
              <a:ext uri="{FF2B5EF4-FFF2-40B4-BE49-F238E27FC236}">
                <a16:creationId xmlns:a16="http://schemas.microsoft.com/office/drawing/2014/main" id="{25002A24-73D0-4602-A8A1-5D9281BAF934}"/>
              </a:ext>
            </a:extLst>
          </p:cNvPr>
          <p:cNvSpPr>
            <a:spLocks noGrp="1"/>
          </p:cNvSpPr>
          <p:nvPr>
            <p:ph sz="quarter" idx="27"/>
          </p:nvPr>
        </p:nvSpPr>
        <p:spPr>
          <a:xfrm>
            <a:off x="6394450" y="1974850"/>
            <a:ext cx="4852988" cy="37036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a:extLst>
              <a:ext uri="{FF2B5EF4-FFF2-40B4-BE49-F238E27FC236}">
                <a16:creationId xmlns:a16="http://schemas.microsoft.com/office/drawing/2014/main" id="{431659E3-0873-4033-A7E2-31DB4A07B08A}"/>
              </a:ext>
            </a:extLst>
          </p:cNvPr>
          <p:cNvSpPr/>
          <p:nvPr/>
        </p:nvSpPr>
        <p:spPr>
          <a:xfrm>
            <a:off x="5503530" y="6562504"/>
            <a:ext cx="1184940" cy="231410"/>
          </a:xfrm>
          <a:prstGeom prst="rect">
            <a:avLst/>
          </a:prstGeom>
        </p:spPr>
        <p:txBody>
          <a:bodyPr wrap="none">
            <a:spAutoFit/>
          </a:bodyPr>
          <a:lstStyle/>
          <a:p>
            <a:pPr algn="ctr"/>
            <a:r>
              <a:rPr lang="en-US" sz="1000">
                <a:solidFill>
                  <a:schemeClr val="tx1"/>
                </a:solidFill>
              </a:rPr>
              <a:t>Intel Confidential</a:t>
            </a:r>
          </a:p>
        </p:txBody>
      </p:sp>
      <p:sp>
        <p:nvSpPr>
          <p:cNvPr id="25" name="Title Text">
            <a:extLst>
              <a:ext uri="{FF2B5EF4-FFF2-40B4-BE49-F238E27FC236}">
                <a16:creationId xmlns:a16="http://schemas.microsoft.com/office/drawing/2014/main" id="{1F252960-CAAB-483D-8A6A-5882E4B6282A}"/>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chor="t" anchorCtr="0">
            <a:noAutofit/>
          </a:bodyPr>
          <a:lstStyle>
            <a:lvl1pPr>
              <a:defRPr sz="4000">
                <a:solidFill>
                  <a:schemeClr val="tx1"/>
                </a:solidFill>
              </a:defRPr>
            </a:lvl1pPr>
          </a:lstStyle>
          <a:p>
            <a:r>
              <a:rPr lang="en-US"/>
              <a:t>Title Text Goes Here</a:t>
            </a:r>
          </a:p>
        </p:txBody>
      </p:sp>
      <p:sp>
        <p:nvSpPr>
          <p:cNvPr id="14" name="Text Placeholder 3">
            <a:extLst>
              <a:ext uri="{FF2B5EF4-FFF2-40B4-BE49-F238E27FC236}">
                <a16:creationId xmlns:a16="http://schemas.microsoft.com/office/drawing/2014/main" id="{AAFA146E-21CD-4BD6-A89D-E6C5A6850811}"/>
              </a:ext>
            </a:extLst>
          </p:cNvPr>
          <p:cNvSpPr>
            <a:spLocks noGrp="1"/>
          </p:cNvSpPr>
          <p:nvPr>
            <p:ph type="body" sz="quarter" idx="29"/>
          </p:nvPr>
        </p:nvSpPr>
        <p:spPr>
          <a:xfrm>
            <a:off x="6394450" y="740229"/>
            <a:ext cx="4865211" cy="1078146"/>
          </a:xfrm>
        </p:spPr>
        <p:txBody>
          <a:bodyPr anchor="b" anchorCtr="0"/>
          <a:lstStyle>
            <a:lvl1pPr marL="0" indent="0">
              <a:buNone/>
              <a:defRPr>
                <a:solidFill>
                  <a:schemeClr val="tx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39538079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Title, Sub &amp; Content Light Blue">
    <p:bg>
      <p:bgPr>
        <a:solidFill>
          <a:schemeClr val="accent2"/>
        </a:solidFill>
        <a:effectLst/>
      </p:bgPr>
    </p:bg>
    <p:spTree>
      <p:nvGrpSpPr>
        <p:cNvPr id="1" name=""/>
        <p:cNvGrpSpPr/>
        <p:nvPr/>
      </p:nvGrpSpPr>
      <p:grpSpPr>
        <a:xfrm>
          <a:off x="0" y="0"/>
          <a:ext cx="0" cy="0"/>
          <a:chOff x="0" y="0"/>
          <a:chExt cx="0" cy="0"/>
        </a:xfrm>
      </p:grpSpPr>
      <p:sp>
        <p:nvSpPr>
          <p:cNvPr id="20" name="Square">
            <a:extLst>
              <a:ext uri="{FF2B5EF4-FFF2-40B4-BE49-F238E27FC236}">
                <a16:creationId xmlns:a16="http://schemas.microsoft.com/office/drawing/2014/main" id="{FE9A3852-307B-4677-A2E2-D7DC495E366A}"/>
              </a:ext>
            </a:extLst>
          </p:cNvPr>
          <p:cNvSpPr/>
          <p:nvPr/>
        </p:nvSpPr>
        <p:spPr>
          <a:xfrm>
            <a:off x="11741697" y="6405280"/>
            <a:ext cx="450068" cy="450068"/>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21" name="Rectangle">
            <a:extLst>
              <a:ext uri="{FF2B5EF4-FFF2-40B4-BE49-F238E27FC236}">
                <a16:creationId xmlns:a16="http://schemas.microsoft.com/office/drawing/2014/main" id="{1E9FE6C1-27FB-467A-8BF9-B80A0C35FEDB}"/>
              </a:ext>
            </a:extLst>
          </p:cNvPr>
          <p:cNvSpPr/>
          <p:nvPr/>
        </p:nvSpPr>
        <p:spPr>
          <a:xfrm>
            <a:off x="5814183" y="402558"/>
            <a:ext cx="5927511" cy="6003471"/>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11" name="Square">
            <a:extLst>
              <a:ext uri="{FF2B5EF4-FFF2-40B4-BE49-F238E27FC236}">
                <a16:creationId xmlns:a16="http://schemas.microsoft.com/office/drawing/2014/main" id="{C93C8C2E-66DD-E64F-BD60-42EBDC0E958E}"/>
              </a:ext>
            </a:extLst>
          </p:cNvPr>
          <p:cNvSpPr/>
          <p:nvPr/>
        </p:nvSpPr>
        <p:spPr>
          <a:xfrm>
            <a:off x="707513" y="2295859"/>
            <a:ext cx="318638" cy="318638"/>
          </a:xfrm>
          <a:prstGeom prst="rect">
            <a:avLst/>
          </a:prstGeom>
          <a:solidFill>
            <a:srgbClr val="004A86"/>
          </a:solidFill>
          <a:ln w="12700">
            <a:miter lim="400000"/>
          </a:ln>
        </p:spPr>
        <p:txBody>
          <a:bodyPr lIns="25400" tIns="25400" rIns="25400" bIns="25400" anchor="ctr"/>
          <a:lstStyle/>
          <a:p>
            <a:pPr algn="ctr" defTabSz="412750">
              <a:lnSpc>
                <a:spcPct val="100000"/>
              </a:lnSpc>
              <a:spcBef>
                <a:spcPts val="0"/>
              </a:spcBef>
              <a:defRPr sz="3200">
                <a:solidFill>
                  <a:srgbClr val="0068B5"/>
                </a:solidFill>
                <a:latin typeface="Helvetica Neue Medium"/>
                <a:ea typeface="Helvetica Neue Medium"/>
                <a:cs typeface="Helvetica Neue Medium"/>
                <a:sym typeface="Helvetica Neue Medium"/>
              </a:defRPr>
            </a:pPr>
            <a:endParaRPr sz="1600"/>
          </a:p>
        </p:txBody>
      </p:sp>
      <p:sp>
        <p:nvSpPr>
          <p:cNvPr id="12" name="Square">
            <a:extLst>
              <a:ext uri="{FF2B5EF4-FFF2-40B4-BE49-F238E27FC236}">
                <a16:creationId xmlns:a16="http://schemas.microsoft.com/office/drawing/2014/main" id="{85A14FBD-B953-BA4F-8F83-DE73E3C37290}"/>
              </a:ext>
            </a:extLst>
          </p:cNvPr>
          <p:cNvSpPr/>
          <p:nvPr/>
        </p:nvSpPr>
        <p:spPr>
          <a:xfrm>
            <a:off x="533946" y="2122317"/>
            <a:ext cx="174318" cy="174318"/>
          </a:xfrm>
          <a:prstGeom prst="rect">
            <a:avLst/>
          </a:prstGeom>
          <a:solidFill>
            <a:srgbClr val="7BDE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7" name="Square">
            <a:extLst>
              <a:ext uri="{FF2B5EF4-FFF2-40B4-BE49-F238E27FC236}">
                <a16:creationId xmlns:a16="http://schemas.microsoft.com/office/drawing/2014/main" id="{59044771-2E3B-C941-8593-8E508F542287}"/>
              </a:ext>
            </a:extLst>
          </p:cNvPr>
          <p:cNvSpPr/>
          <p:nvPr/>
        </p:nvSpPr>
        <p:spPr>
          <a:xfrm>
            <a:off x="707513" y="2023075"/>
            <a:ext cx="98724" cy="98723"/>
          </a:xfrm>
          <a:prstGeom prst="rect">
            <a:avLst/>
          </a:prstGeom>
          <a:solidFill>
            <a:srgbClr val="B4F0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6" name="Content Placeholder 2">
            <a:extLst>
              <a:ext uri="{FF2B5EF4-FFF2-40B4-BE49-F238E27FC236}">
                <a16:creationId xmlns:a16="http://schemas.microsoft.com/office/drawing/2014/main" id="{2093C42A-FAA6-40D8-A663-DDDE456C16CF}"/>
              </a:ext>
            </a:extLst>
          </p:cNvPr>
          <p:cNvSpPr>
            <a:spLocks noGrp="1"/>
          </p:cNvSpPr>
          <p:nvPr>
            <p:ph sz="quarter" idx="27"/>
          </p:nvPr>
        </p:nvSpPr>
        <p:spPr>
          <a:xfrm>
            <a:off x="6394450" y="1974850"/>
            <a:ext cx="4852988" cy="37036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Rectangle 13">
            <a:extLst>
              <a:ext uri="{FF2B5EF4-FFF2-40B4-BE49-F238E27FC236}">
                <a16:creationId xmlns:a16="http://schemas.microsoft.com/office/drawing/2014/main" id="{5C1E74A4-2107-4448-BA31-9630404A452B}"/>
              </a:ext>
            </a:extLst>
          </p:cNvPr>
          <p:cNvSpPr/>
          <p:nvPr/>
        </p:nvSpPr>
        <p:spPr>
          <a:xfrm>
            <a:off x="5503530" y="6562504"/>
            <a:ext cx="1184940" cy="231410"/>
          </a:xfrm>
          <a:prstGeom prst="rect">
            <a:avLst/>
          </a:prstGeom>
        </p:spPr>
        <p:txBody>
          <a:bodyPr wrap="none">
            <a:spAutoFit/>
          </a:bodyPr>
          <a:lstStyle/>
          <a:p>
            <a:pPr algn="ctr"/>
            <a:r>
              <a:rPr lang="en-US" sz="1000">
                <a:solidFill>
                  <a:schemeClr val="tx1"/>
                </a:solidFill>
              </a:rPr>
              <a:t>Intel Confidential</a:t>
            </a:r>
          </a:p>
        </p:txBody>
      </p:sp>
      <p:sp>
        <p:nvSpPr>
          <p:cNvPr id="23" name="Title Text">
            <a:extLst>
              <a:ext uri="{FF2B5EF4-FFF2-40B4-BE49-F238E27FC236}">
                <a16:creationId xmlns:a16="http://schemas.microsoft.com/office/drawing/2014/main" id="{5E5861BF-901F-47D4-91BC-0B353503F232}"/>
              </a:ext>
            </a:extLst>
          </p:cNvPr>
          <p:cNvSpPr txBox="1">
            <a:spLocks noGrp="1"/>
          </p:cNvSpPr>
          <p:nvPr>
            <p:ph type="title" hasCustomPrompt="1"/>
          </p:nvPr>
        </p:nvSpPr>
        <p:spPr>
          <a:xfrm>
            <a:off x="1014757" y="2545222"/>
            <a:ext cx="4785571" cy="249783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chor="t" anchorCtr="0">
            <a:noAutofit/>
          </a:bodyPr>
          <a:lstStyle>
            <a:lvl1pPr>
              <a:defRPr sz="4000">
                <a:solidFill>
                  <a:schemeClr val="tx1"/>
                </a:solidFill>
              </a:defRPr>
            </a:lvl1pPr>
          </a:lstStyle>
          <a:p>
            <a:r>
              <a:rPr lang="en-US"/>
              <a:t>Title Text Goes Here</a:t>
            </a:r>
          </a:p>
        </p:txBody>
      </p:sp>
      <p:sp>
        <p:nvSpPr>
          <p:cNvPr id="18" name="Text Placeholder 3">
            <a:extLst>
              <a:ext uri="{FF2B5EF4-FFF2-40B4-BE49-F238E27FC236}">
                <a16:creationId xmlns:a16="http://schemas.microsoft.com/office/drawing/2014/main" id="{3BA33390-07D4-4E2C-BDA6-AE147B9075AE}"/>
              </a:ext>
            </a:extLst>
          </p:cNvPr>
          <p:cNvSpPr>
            <a:spLocks noGrp="1"/>
          </p:cNvSpPr>
          <p:nvPr>
            <p:ph type="body" sz="quarter" idx="29"/>
          </p:nvPr>
        </p:nvSpPr>
        <p:spPr>
          <a:xfrm>
            <a:off x="6394450" y="740229"/>
            <a:ext cx="4865211" cy="1078146"/>
          </a:xfrm>
        </p:spPr>
        <p:txBody>
          <a:bodyPr anchor="b" anchorCtr="0"/>
          <a:lstStyle>
            <a:lvl1pPr marL="0" indent="0">
              <a:buNone/>
              <a:defRPr>
                <a:solidFill>
                  <a:schemeClr val="tx1"/>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40503396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a:solidFill>
                <a:prstClr val="white"/>
              </a:solidFill>
            </a:endParaRPr>
          </a:p>
        </p:txBody>
      </p:sp>
      <p:sp>
        <p:nvSpPr>
          <p:cNvPr id="7"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a:cs typeface="Intel Clear"/>
              </a:defRPr>
            </a:lvl1pPr>
          </a:lstStyle>
          <a:p>
            <a:r>
              <a:rPr lang="en-US"/>
              <a:t>28pt Intel Clear Headline</a:t>
            </a:r>
          </a:p>
        </p:txBody>
      </p:sp>
      <p:sp>
        <p:nvSpPr>
          <p:cNvPr id="9" name="Content Placeholder 8"/>
          <p:cNvSpPr>
            <a:spLocks noGrp="1"/>
          </p:cNvSpPr>
          <p:nvPr>
            <p:ph sz="quarter" idx="13" hasCustomPrompt="1"/>
          </p:nvPr>
        </p:nvSpPr>
        <p:spPr>
          <a:xfrm>
            <a:off x="607484" y="1604434"/>
            <a:ext cx="10970683" cy="4567767"/>
          </a:xfrm>
        </p:spPr>
        <p:txBody>
          <a:bodyPr/>
          <a:lstStyle>
            <a:lvl1pPr>
              <a:defRPr>
                <a:solidFill>
                  <a:srgbClr val="0071C5"/>
                </a:solidFill>
              </a:defRPr>
            </a:lvl1pPr>
            <a:lvl2pPr>
              <a:defRPr sz="2400">
                <a:solidFill>
                  <a:schemeClr val="tx2"/>
                </a:solidFill>
              </a:defRPr>
            </a:lvl2pPr>
            <a:lvl3pPr>
              <a:defRPr sz="2400">
                <a:solidFill>
                  <a:schemeClr val="tx2"/>
                </a:solidFill>
              </a:defRPr>
            </a:lvl3pPr>
            <a:lvl4pPr>
              <a:defRPr sz="2133">
                <a:solidFill>
                  <a:schemeClr val="tx2"/>
                </a:solidFill>
              </a:defRPr>
            </a:lvl4pPr>
            <a:lvl5pPr>
              <a:defRPr>
                <a:solidFill>
                  <a:schemeClr val="tx2"/>
                </a:solidFill>
              </a:defRPr>
            </a:lvl5pPr>
          </a:lstStyle>
          <a:p>
            <a:pPr lvl="0"/>
            <a:r>
              <a:rPr lang="en-US"/>
              <a:t>18pt Intel Clear body text</a:t>
            </a:r>
          </a:p>
          <a:p>
            <a:pPr lvl="1"/>
            <a:r>
              <a:rPr lang="en-US"/>
              <a:t>18pt Intel Clear bullet one</a:t>
            </a:r>
          </a:p>
          <a:p>
            <a:pPr lvl="2"/>
            <a:r>
              <a:rPr lang="en-US"/>
              <a:t>18pt Intel Clear sub-bullet</a:t>
            </a:r>
          </a:p>
          <a:p>
            <a:pPr lvl="3"/>
            <a:r>
              <a:rPr lang="en-US"/>
              <a:t>16pt Intel Clear fourth level</a:t>
            </a:r>
          </a:p>
          <a:p>
            <a:pPr lvl="4"/>
            <a:r>
              <a:rPr lang="en-US" err="1"/>
              <a:t>14pt</a:t>
            </a:r>
            <a:r>
              <a:rPr lang="en-US"/>
              <a:t> Intel Clear fifth level</a:t>
            </a:r>
          </a:p>
        </p:txBody>
      </p:sp>
    </p:spTree>
    <p:extLst>
      <p:ext uri="{BB962C8B-B14F-4D97-AF65-F5344CB8AC3E}">
        <p14:creationId xmlns:p14="http://schemas.microsoft.com/office/powerpoint/2010/main" val="1443969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Title, Sub, Content Gray">
    <p:bg>
      <p:bgPr>
        <a:solidFill>
          <a:schemeClr val="accent1"/>
        </a:solidFill>
        <a:effectLst/>
      </p:bgPr>
    </p:bg>
    <p:spTree>
      <p:nvGrpSpPr>
        <p:cNvPr id="1" name=""/>
        <p:cNvGrpSpPr/>
        <p:nvPr/>
      </p:nvGrpSpPr>
      <p:grpSpPr>
        <a:xfrm>
          <a:off x="0" y="0"/>
          <a:ext cx="0" cy="0"/>
          <a:chOff x="0" y="0"/>
          <a:chExt cx="0" cy="0"/>
        </a:xfrm>
      </p:grpSpPr>
      <p:sp>
        <p:nvSpPr>
          <p:cNvPr id="12" name="Square">
            <a:extLst>
              <a:ext uri="{FF2B5EF4-FFF2-40B4-BE49-F238E27FC236}">
                <a16:creationId xmlns:a16="http://schemas.microsoft.com/office/drawing/2014/main" id="{55D0C779-F23A-40CE-B4C7-842A10085F59}"/>
              </a:ext>
            </a:extLst>
          </p:cNvPr>
          <p:cNvSpPr/>
          <p:nvPr/>
        </p:nvSpPr>
        <p:spPr>
          <a:xfrm>
            <a:off x="11741697" y="6405280"/>
            <a:ext cx="450068" cy="450068"/>
          </a:xfrm>
          <a:prstGeom prst="rect">
            <a:avLst/>
          </a:prstGeom>
          <a:solidFill>
            <a:schemeClr val="tx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sp>
        <p:nvSpPr>
          <p:cNvPr id="9" name="Rectangle">
            <a:extLst>
              <a:ext uri="{FF2B5EF4-FFF2-40B4-BE49-F238E27FC236}">
                <a16:creationId xmlns:a16="http://schemas.microsoft.com/office/drawing/2014/main" id="{1EFAB719-B3C2-4520-AFF9-4A06F169DB2B}"/>
              </a:ext>
            </a:extLst>
          </p:cNvPr>
          <p:cNvSpPr/>
          <p:nvPr/>
        </p:nvSpPr>
        <p:spPr>
          <a:xfrm>
            <a:off x="5814183" y="402558"/>
            <a:ext cx="5927511" cy="6003471"/>
          </a:xfrm>
          <a:prstGeom prst="rect">
            <a:avLst/>
          </a:prstGeom>
          <a:solidFill>
            <a:schemeClr val="bg1"/>
          </a:solidFill>
          <a:ln w="12700">
            <a:miter lim="400000"/>
          </a:ln>
        </p:spPr>
        <p:txBody>
          <a:bodyPr lIns="0" tIns="0" rIns="0" bIns="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511" name="Rectangle"/>
          <p:cNvSpPr/>
          <p:nvPr/>
        </p:nvSpPr>
        <p:spPr>
          <a:xfrm>
            <a:off x="5815052" y="401865"/>
            <a:ext cx="5927511" cy="6003471"/>
          </a:xfrm>
          <a:prstGeom prst="rect">
            <a:avLst/>
          </a:prstGeom>
          <a:solidFill>
            <a:srgbClr val="FFFFFF"/>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10" name="Content Placeholder 2">
            <a:extLst>
              <a:ext uri="{FF2B5EF4-FFF2-40B4-BE49-F238E27FC236}">
                <a16:creationId xmlns:a16="http://schemas.microsoft.com/office/drawing/2014/main" id="{D197FC80-1304-44AF-BD9E-CFB8D3B37C99}"/>
              </a:ext>
            </a:extLst>
          </p:cNvPr>
          <p:cNvSpPr>
            <a:spLocks noGrp="1"/>
          </p:cNvSpPr>
          <p:nvPr>
            <p:ph sz="quarter" idx="27"/>
          </p:nvPr>
        </p:nvSpPr>
        <p:spPr>
          <a:xfrm>
            <a:off x="6394450" y="1974850"/>
            <a:ext cx="4852988" cy="3703638"/>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itle Text">
            <a:extLst>
              <a:ext uri="{FF2B5EF4-FFF2-40B4-BE49-F238E27FC236}">
                <a16:creationId xmlns:a16="http://schemas.microsoft.com/office/drawing/2014/main" id="{1B60A262-0CE7-4C6B-B734-0B0EA0F1A4A3}"/>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chor="t" anchorCtr="0">
            <a:noAutofit/>
          </a:bodyPr>
          <a:lstStyle>
            <a:lvl1pPr>
              <a:defRPr sz="4000">
                <a:solidFill>
                  <a:schemeClr val="tx1"/>
                </a:solidFill>
              </a:defRPr>
            </a:lvl1pPr>
          </a:lstStyle>
          <a:p>
            <a:r>
              <a:rPr lang="en-US"/>
              <a:t>Title Text Goes Here</a:t>
            </a:r>
          </a:p>
        </p:txBody>
      </p:sp>
      <p:sp>
        <p:nvSpPr>
          <p:cNvPr id="11" name="Text Placeholder 3">
            <a:extLst>
              <a:ext uri="{FF2B5EF4-FFF2-40B4-BE49-F238E27FC236}">
                <a16:creationId xmlns:a16="http://schemas.microsoft.com/office/drawing/2014/main" id="{7B80F0DD-816B-4E0B-8C85-8413DB8C70EF}"/>
              </a:ext>
            </a:extLst>
          </p:cNvPr>
          <p:cNvSpPr>
            <a:spLocks noGrp="1"/>
          </p:cNvSpPr>
          <p:nvPr>
            <p:ph type="body" sz="quarter" idx="29"/>
          </p:nvPr>
        </p:nvSpPr>
        <p:spPr>
          <a:xfrm>
            <a:off x="6394450" y="740229"/>
            <a:ext cx="4865211" cy="1078146"/>
          </a:xfrm>
        </p:spPr>
        <p:txBody>
          <a:bodyPr anchor="b" anchorCtr="0"/>
          <a:lstStyle>
            <a:lvl1pPr marL="0" indent="0">
              <a:buNone/>
              <a:defRPr>
                <a:solidFill>
                  <a:schemeClr val="tx2"/>
                </a:solidFill>
                <a:latin typeface="+mn-lt"/>
              </a:defRPr>
            </a:lvl1pPr>
            <a:lvl2pPr marL="228600" indent="0">
              <a:buNone/>
              <a:defRPr/>
            </a:lvl2pPr>
          </a:lstStyle>
          <a:p>
            <a:pPr lvl="0"/>
            <a:r>
              <a:rPr lang="en-US"/>
              <a:t>Click to edit Master text styles</a:t>
            </a:r>
          </a:p>
        </p:txBody>
      </p:sp>
      <p:sp>
        <p:nvSpPr>
          <p:cNvPr id="13" name="TextBox 12">
            <a:extLst>
              <a:ext uri="{FF2B5EF4-FFF2-40B4-BE49-F238E27FC236}">
                <a16:creationId xmlns:a16="http://schemas.microsoft.com/office/drawing/2014/main" id="{4578484E-3DC4-4DF6-819B-FDDDA6F166CB}"/>
              </a:ext>
            </a:extLst>
          </p:cNvPr>
          <p:cNvSpPr txBox="1"/>
          <p:nvPr/>
        </p:nvSpPr>
        <p:spPr>
          <a:xfrm>
            <a:off x="11908632" y="6579173"/>
            <a:ext cx="128240"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800" b="0" i="0" u="none" strike="noStrike" cap="none" spc="0" normalizeH="0" baseline="0" smtClean="0">
                <a:ln>
                  <a:noFill/>
                </a:ln>
                <a:solidFill>
                  <a:schemeClr val="tx2"/>
                </a:solidFill>
                <a:effectLst/>
                <a:uFillTx/>
                <a:latin typeface="+mn-lt"/>
                <a:ea typeface="+mn-ea"/>
                <a:cs typeface="+mn-cs"/>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err="1">
              <a:ln>
                <a:noFill/>
              </a:ln>
              <a:solidFill>
                <a:schemeClr val="tx2"/>
              </a:solidFill>
              <a:effectLst/>
              <a:uFillTx/>
              <a:latin typeface="+mn-lt"/>
              <a:ea typeface="+mn-ea"/>
              <a:cs typeface="+mn-cs"/>
              <a:sym typeface="Helvetica Neue"/>
            </a:endParaRPr>
          </a:p>
        </p:txBody>
      </p:sp>
    </p:spTree>
    <p:extLst>
      <p:ext uri="{BB962C8B-B14F-4D97-AF65-F5344CB8AC3E}">
        <p14:creationId xmlns:p14="http://schemas.microsoft.com/office/powerpoint/2010/main" val="12883820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Title, Sub &amp; Content Blue 3">
    <p:bg>
      <p:bgPr>
        <a:solidFill>
          <a:schemeClr val="accent1"/>
        </a:solidFill>
        <a:effectLst/>
      </p:bgPr>
    </p:bg>
    <p:spTree>
      <p:nvGrpSpPr>
        <p:cNvPr id="1" name=""/>
        <p:cNvGrpSpPr/>
        <p:nvPr/>
      </p:nvGrpSpPr>
      <p:grpSpPr>
        <a:xfrm>
          <a:off x="0" y="0"/>
          <a:ext cx="0" cy="0"/>
          <a:chOff x="0" y="0"/>
          <a:chExt cx="0" cy="0"/>
        </a:xfrm>
      </p:grpSpPr>
      <p:sp>
        <p:nvSpPr>
          <p:cNvPr id="13" name="Content Placeholder 2">
            <a:extLst>
              <a:ext uri="{FF2B5EF4-FFF2-40B4-BE49-F238E27FC236}">
                <a16:creationId xmlns:a16="http://schemas.microsoft.com/office/drawing/2014/main" id="{DFE89D76-523B-456C-9EE9-BC9CB964E5C3}"/>
              </a:ext>
            </a:extLst>
          </p:cNvPr>
          <p:cNvSpPr>
            <a:spLocks noGrp="1"/>
          </p:cNvSpPr>
          <p:nvPr>
            <p:ph sz="quarter" idx="27"/>
          </p:nvPr>
        </p:nvSpPr>
        <p:spPr>
          <a:xfrm>
            <a:off x="6394450" y="1974850"/>
            <a:ext cx="4852988" cy="37036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itle Text">
            <a:extLst>
              <a:ext uri="{FF2B5EF4-FFF2-40B4-BE49-F238E27FC236}">
                <a16:creationId xmlns:a16="http://schemas.microsoft.com/office/drawing/2014/main" id="{72D74CEB-BA0A-43F1-82CE-384185B612C9}"/>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chor="t" anchorCtr="0">
            <a:noAutofit/>
          </a:bodyPr>
          <a:lstStyle>
            <a:lvl1pPr>
              <a:defRPr sz="4000">
                <a:solidFill>
                  <a:schemeClr val="accent2"/>
                </a:solidFill>
              </a:defRPr>
            </a:lvl1pPr>
          </a:lstStyle>
          <a:p>
            <a:r>
              <a:rPr lang="en-US"/>
              <a:t>Title Text Goes Here</a:t>
            </a:r>
          </a:p>
        </p:txBody>
      </p:sp>
      <p:sp>
        <p:nvSpPr>
          <p:cNvPr id="11" name="Text Placeholder 3">
            <a:extLst>
              <a:ext uri="{FF2B5EF4-FFF2-40B4-BE49-F238E27FC236}">
                <a16:creationId xmlns:a16="http://schemas.microsoft.com/office/drawing/2014/main" id="{50F55EEA-3D90-42F4-B8D0-30E0374D2A5B}"/>
              </a:ext>
            </a:extLst>
          </p:cNvPr>
          <p:cNvSpPr>
            <a:spLocks noGrp="1"/>
          </p:cNvSpPr>
          <p:nvPr>
            <p:ph type="body" sz="quarter" idx="29"/>
          </p:nvPr>
        </p:nvSpPr>
        <p:spPr>
          <a:xfrm>
            <a:off x="6394450" y="740229"/>
            <a:ext cx="4865211" cy="1078146"/>
          </a:xfrm>
        </p:spPr>
        <p:txBody>
          <a:bodyPr anchor="b" anchorCtr="0"/>
          <a:lstStyle>
            <a:lvl1pPr marL="0" indent="0">
              <a:buNone/>
              <a:defRPr>
                <a:solidFill>
                  <a:schemeClr val="tx1"/>
                </a:solidFill>
                <a:latin typeface="+mn-lt"/>
              </a:defRPr>
            </a:lvl1pPr>
            <a:lvl2pPr marL="228600" indent="0">
              <a:buNone/>
              <a:defRPr/>
            </a:lvl2pPr>
          </a:lstStyle>
          <a:p>
            <a:pPr lvl="0"/>
            <a:r>
              <a:rPr lang="en-US"/>
              <a:t>Click to edit Master text styles</a:t>
            </a:r>
          </a:p>
        </p:txBody>
      </p:sp>
      <p:sp>
        <p:nvSpPr>
          <p:cNvPr id="12" name="Rectangle 11">
            <a:extLst>
              <a:ext uri="{FF2B5EF4-FFF2-40B4-BE49-F238E27FC236}">
                <a16:creationId xmlns:a16="http://schemas.microsoft.com/office/drawing/2014/main" id="{84CCC3F4-FFF1-4AD9-8605-41A61B8926CF}"/>
              </a:ext>
            </a:extLst>
          </p:cNvPr>
          <p:cNvSpPr/>
          <p:nvPr/>
        </p:nvSpPr>
        <p:spPr>
          <a:xfrm>
            <a:off x="0" y="6407451"/>
            <a:ext cx="11736987" cy="450549"/>
          </a:xfrm>
          <a:prstGeom prst="rect">
            <a:avLst/>
          </a:prstGeom>
          <a:solidFill>
            <a:schemeClr val="bg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4" name="Square">
            <a:extLst>
              <a:ext uri="{FF2B5EF4-FFF2-40B4-BE49-F238E27FC236}">
                <a16:creationId xmlns:a16="http://schemas.microsoft.com/office/drawing/2014/main" id="{C4A06178-9ACC-4082-8329-4A9A59924508}"/>
              </a:ext>
            </a:extLst>
          </p:cNvPr>
          <p:cNvSpPr/>
          <p:nvPr/>
        </p:nvSpPr>
        <p:spPr>
          <a:xfrm>
            <a:off x="11741697" y="6407185"/>
            <a:ext cx="450068" cy="450068"/>
          </a:xfrm>
          <a:prstGeom prst="rect">
            <a:avLst/>
          </a:prstGeom>
          <a:solidFill>
            <a:schemeClr val="accent1">
              <a:alpha val="50000"/>
            </a:schemeClr>
          </a:solidFill>
          <a:ln w="12700">
            <a:miter lim="400000"/>
          </a:ln>
        </p:spPr>
        <p:txBody>
          <a:bodyPr lIns="0" tIns="0" rIns="0" bIns="0" anchor="ctr"/>
          <a:lstStyle/>
          <a:p>
            <a:pPr defTabSz="412750">
              <a:defRPr sz="3200">
                <a:solidFill>
                  <a:srgbClr val="026FC5"/>
                </a:solidFill>
                <a:latin typeface="Helvetica Neue Medium"/>
                <a:ea typeface="Helvetica Neue Medium"/>
                <a:cs typeface="Helvetica Neue Medium"/>
                <a:sym typeface="Helvetica Neue Medium"/>
              </a:defRPr>
            </a:pPr>
            <a:endParaRPr sz="1600"/>
          </a:p>
        </p:txBody>
      </p:sp>
      <p:sp>
        <p:nvSpPr>
          <p:cNvPr id="20" name="TextBox 19">
            <a:extLst>
              <a:ext uri="{FF2B5EF4-FFF2-40B4-BE49-F238E27FC236}">
                <a16:creationId xmlns:a16="http://schemas.microsoft.com/office/drawing/2014/main" id="{DC922DFF-5663-40DE-9B54-4149EDB7740E}"/>
              </a:ext>
            </a:extLst>
          </p:cNvPr>
          <p:cNvSpPr txBox="1"/>
          <p:nvPr/>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tx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chemeClr val="tx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pic>
        <p:nvPicPr>
          <p:cNvPr id="22" name="Image" descr="Image">
            <a:extLst>
              <a:ext uri="{FF2B5EF4-FFF2-40B4-BE49-F238E27FC236}">
                <a16:creationId xmlns:a16="http://schemas.microsoft.com/office/drawing/2014/main" id="{E5997704-33EA-4D7D-8B55-E46DD2216814}"/>
              </a:ext>
            </a:extLst>
          </p:cNvPr>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23" name="Rectangle 22">
            <a:extLst>
              <a:ext uri="{FF2B5EF4-FFF2-40B4-BE49-F238E27FC236}">
                <a16:creationId xmlns:a16="http://schemas.microsoft.com/office/drawing/2014/main" id="{3C3544D4-6B59-4B11-BC0E-2FD48F693641}"/>
              </a:ext>
            </a:extLst>
          </p:cNvPr>
          <p:cNvSpPr/>
          <p:nvPr/>
        </p:nvSpPr>
        <p:spPr>
          <a:xfrm>
            <a:off x="5503530" y="6562504"/>
            <a:ext cx="1184940" cy="231410"/>
          </a:xfrm>
          <a:prstGeom prst="rect">
            <a:avLst/>
          </a:prstGeom>
        </p:spPr>
        <p:txBody>
          <a:bodyPr wrap="none">
            <a:spAutoFit/>
          </a:bodyPr>
          <a:lstStyle/>
          <a:p>
            <a:pPr algn="ctr"/>
            <a:r>
              <a:rPr lang="en-US" sz="1000">
                <a:solidFill>
                  <a:schemeClr val="tx1"/>
                </a:solidFill>
              </a:rPr>
              <a:t>Intel Confidential</a:t>
            </a:r>
          </a:p>
        </p:txBody>
      </p:sp>
      <p:sp>
        <p:nvSpPr>
          <p:cNvPr id="25" name="Rectangle 24">
            <a:extLst>
              <a:ext uri="{FF2B5EF4-FFF2-40B4-BE49-F238E27FC236}">
                <a16:creationId xmlns:a16="http://schemas.microsoft.com/office/drawing/2014/main" id="{373D4EB9-5CAF-4B81-91EA-AD490D0B13E4}"/>
              </a:ext>
            </a:extLst>
          </p:cNvPr>
          <p:cNvSpPr/>
          <p:nvPr/>
        </p:nvSpPr>
        <p:spPr>
          <a:xfrm rot="5400000">
            <a:off x="8758537" y="2978453"/>
            <a:ext cx="6407450" cy="450549"/>
          </a:xfrm>
          <a:prstGeom prst="rect">
            <a:avLst/>
          </a:prstGeom>
          <a:solidFill>
            <a:schemeClr val="bg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1677908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Title, Sub &amp; Content Light Blue 2">
    <p:bg>
      <p:bgPr>
        <a:solidFill>
          <a:schemeClr val="accent2">
            <a:lumMod val="75000"/>
          </a:schemeClr>
        </a:solidFill>
        <a:effectLst/>
      </p:bgPr>
    </p:bg>
    <p:spTree>
      <p:nvGrpSpPr>
        <p:cNvPr id="1" name=""/>
        <p:cNvGrpSpPr/>
        <p:nvPr/>
      </p:nvGrpSpPr>
      <p:grpSpPr>
        <a:xfrm>
          <a:off x="0" y="0"/>
          <a:ext cx="0" cy="0"/>
          <a:chOff x="0" y="0"/>
          <a:chExt cx="0" cy="0"/>
        </a:xfrm>
      </p:grpSpPr>
      <p:sp>
        <p:nvSpPr>
          <p:cNvPr id="16" name="Content Placeholder 2">
            <a:extLst>
              <a:ext uri="{FF2B5EF4-FFF2-40B4-BE49-F238E27FC236}">
                <a16:creationId xmlns:a16="http://schemas.microsoft.com/office/drawing/2014/main" id="{2093C42A-FAA6-40D8-A663-DDDE456C16CF}"/>
              </a:ext>
            </a:extLst>
          </p:cNvPr>
          <p:cNvSpPr>
            <a:spLocks noGrp="1"/>
          </p:cNvSpPr>
          <p:nvPr>
            <p:ph sz="quarter" idx="27"/>
          </p:nvPr>
        </p:nvSpPr>
        <p:spPr>
          <a:xfrm>
            <a:off x="6394450" y="1974850"/>
            <a:ext cx="4852988" cy="37036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itle Text">
            <a:extLst>
              <a:ext uri="{FF2B5EF4-FFF2-40B4-BE49-F238E27FC236}">
                <a16:creationId xmlns:a16="http://schemas.microsoft.com/office/drawing/2014/main" id="{6A03358B-3D25-4A6D-85E6-54F235A943A8}"/>
              </a:ext>
            </a:extLst>
          </p:cNvPr>
          <p:cNvSpPr txBox="1">
            <a:spLocks noGrp="1"/>
          </p:cNvSpPr>
          <p:nvPr>
            <p:ph type="title" hasCustomPrompt="1"/>
          </p:nvPr>
        </p:nvSpPr>
        <p:spPr>
          <a:xfrm>
            <a:off x="554183" y="2545222"/>
            <a:ext cx="4765744" cy="249783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chor="t" anchorCtr="0">
            <a:noAutofit/>
          </a:bodyPr>
          <a:lstStyle>
            <a:lvl1pPr>
              <a:defRPr sz="4000">
                <a:solidFill>
                  <a:schemeClr val="tx1"/>
                </a:solidFill>
              </a:defRPr>
            </a:lvl1pPr>
          </a:lstStyle>
          <a:p>
            <a:r>
              <a:rPr lang="en-US"/>
              <a:t>Title Text Goes Here</a:t>
            </a:r>
          </a:p>
        </p:txBody>
      </p:sp>
      <p:sp>
        <p:nvSpPr>
          <p:cNvPr id="12" name="Text Placeholder 3">
            <a:extLst>
              <a:ext uri="{FF2B5EF4-FFF2-40B4-BE49-F238E27FC236}">
                <a16:creationId xmlns:a16="http://schemas.microsoft.com/office/drawing/2014/main" id="{F8EBE803-6659-42A1-A094-94B9EF7ABC2F}"/>
              </a:ext>
            </a:extLst>
          </p:cNvPr>
          <p:cNvSpPr>
            <a:spLocks noGrp="1"/>
          </p:cNvSpPr>
          <p:nvPr>
            <p:ph type="body" sz="quarter" idx="29"/>
          </p:nvPr>
        </p:nvSpPr>
        <p:spPr>
          <a:xfrm>
            <a:off x="6394450" y="740229"/>
            <a:ext cx="4865211" cy="1078146"/>
          </a:xfrm>
        </p:spPr>
        <p:txBody>
          <a:bodyPr anchor="b" anchorCtr="0"/>
          <a:lstStyle>
            <a:lvl1pPr marL="0" indent="0">
              <a:buNone/>
              <a:defRPr>
                <a:solidFill>
                  <a:schemeClr val="tx1"/>
                </a:solidFill>
                <a:latin typeface="+mn-lt"/>
              </a:defRPr>
            </a:lvl1pPr>
            <a:lvl2pPr marL="228600" indent="0">
              <a:buNone/>
              <a:defRPr/>
            </a:lvl2pPr>
          </a:lstStyle>
          <a:p>
            <a:pPr lvl="0"/>
            <a:r>
              <a:rPr lang="en-US"/>
              <a:t>Click to edit Master text styles</a:t>
            </a:r>
          </a:p>
        </p:txBody>
      </p:sp>
      <p:sp>
        <p:nvSpPr>
          <p:cNvPr id="15" name="Rectangle 14">
            <a:extLst>
              <a:ext uri="{FF2B5EF4-FFF2-40B4-BE49-F238E27FC236}">
                <a16:creationId xmlns:a16="http://schemas.microsoft.com/office/drawing/2014/main" id="{DC0D4B91-0BAF-46EC-9A7C-9D57C3224A9C}"/>
              </a:ext>
            </a:extLst>
          </p:cNvPr>
          <p:cNvSpPr/>
          <p:nvPr/>
        </p:nvSpPr>
        <p:spPr>
          <a:xfrm>
            <a:off x="0" y="6407451"/>
            <a:ext cx="11736987"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7" name="TextBox 16">
            <a:extLst>
              <a:ext uri="{FF2B5EF4-FFF2-40B4-BE49-F238E27FC236}">
                <a16:creationId xmlns:a16="http://schemas.microsoft.com/office/drawing/2014/main" id="{4B30B67E-5DCD-4732-882C-64DE9CC86419}"/>
              </a:ext>
            </a:extLst>
          </p:cNvPr>
          <p:cNvSpPr txBox="1"/>
          <p:nvPr/>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chemeClr val="tx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chemeClr val="tx1"/>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pic>
        <p:nvPicPr>
          <p:cNvPr id="18" name="Image" descr="Image">
            <a:extLst>
              <a:ext uri="{FF2B5EF4-FFF2-40B4-BE49-F238E27FC236}">
                <a16:creationId xmlns:a16="http://schemas.microsoft.com/office/drawing/2014/main" id="{2F70C4FC-7A21-4AFA-8998-5EAB2E19CBCA}"/>
              </a:ext>
            </a:extLst>
          </p:cNvPr>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22" name="Rectangle 21">
            <a:extLst>
              <a:ext uri="{FF2B5EF4-FFF2-40B4-BE49-F238E27FC236}">
                <a16:creationId xmlns:a16="http://schemas.microsoft.com/office/drawing/2014/main" id="{8D716FF7-59F9-414F-85CD-8E23360D2B4C}"/>
              </a:ext>
            </a:extLst>
          </p:cNvPr>
          <p:cNvSpPr/>
          <p:nvPr/>
        </p:nvSpPr>
        <p:spPr>
          <a:xfrm>
            <a:off x="5503530" y="6562504"/>
            <a:ext cx="1184940" cy="231410"/>
          </a:xfrm>
          <a:prstGeom prst="rect">
            <a:avLst/>
          </a:prstGeom>
        </p:spPr>
        <p:txBody>
          <a:bodyPr wrap="none">
            <a:spAutoFit/>
          </a:bodyPr>
          <a:lstStyle/>
          <a:p>
            <a:pPr algn="ctr"/>
            <a:r>
              <a:rPr lang="en-US" sz="1000">
                <a:solidFill>
                  <a:schemeClr val="tx1"/>
                </a:solidFill>
              </a:rPr>
              <a:t>Intel Confidential</a:t>
            </a:r>
          </a:p>
        </p:txBody>
      </p:sp>
      <p:sp>
        <p:nvSpPr>
          <p:cNvPr id="25" name="Rectangle 24">
            <a:extLst>
              <a:ext uri="{FF2B5EF4-FFF2-40B4-BE49-F238E27FC236}">
                <a16:creationId xmlns:a16="http://schemas.microsoft.com/office/drawing/2014/main" id="{F98FFA5B-1C6A-486A-A0FE-02206FCDC54A}"/>
              </a:ext>
            </a:extLst>
          </p:cNvPr>
          <p:cNvSpPr/>
          <p:nvPr/>
        </p:nvSpPr>
        <p:spPr>
          <a:xfrm rot="5400000">
            <a:off x="8758537" y="2978453"/>
            <a:ext cx="6407450" cy="450549"/>
          </a:xfrm>
          <a:prstGeom prst="rect">
            <a:avLst/>
          </a:prstGeom>
          <a:solidFill>
            <a:schemeClr val="accent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607098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Title Only 2">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145FA424-6F4D-7644-8964-49FF4943202D}"/>
              </a:ext>
            </a:extLst>
          </p:cNvPr>
          <p:cNvSpPr txBox="1">
            <a:spLocks noGrp="1"/>
          </p:cNvSpPr>
          <p:nvPr>
            <p:ph type="title" hasCustomPrompt="1"/>
          </p:nvPr>
        </p:nvSpPr>
        <p:spPr>
          <a:xfrm>
            <a:off x="571501" y="571501"/>
            <a:ext cx="11022060" cy="87374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rmAutofit/>
          </a:bodyPr>
          <a:lstStyle>
            <a:lvl1pPr>
              <a:defRPr sz="4000">
                <a:solidFill>
                  <a:schemeClr val="tx1"/>
                </a:solidFill>
              </a:defRPr>
            </a:lvl1pPr>
          </a:lstStyle>
          <a:p>
            <a:r>
              <a:rPr lang="en-US"/>
              <a:t>40pt Intel Clear Light Text Goes Here</a:t>
            </a:r>
          </a:p>
        </p:txBody>
      </p:sp>
      <p:sp>
        <p:nvSpPr>
          <p:cNvPr id="9" name="Rectangle 8">
            <a:extLst>
              <a:ext uri="{FF2B5EF4-FFF2-40B4-BE49-F238E27FC236}">
                <a16:creationId xmlns:a16="http://schemas.microsoft.com/office/drawing/2014/main" id="{1044D1EA-AB71-483D-A38D-B3B7B73FDE89}"/>
              </a:ext>
            </a:extLst>
          </p:cNvPr>
          <p:cNvSpPr/>
          <p:nvPr/>
        </p:nvSpPr>
        <p:spPr>
          <a:xfrm>
            <a:off x="0" y="0"/>
            <a:ext cx="11736987"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1" name="Rectangle 10">
            <a:extLst>
              <a:ext uri="{FF2B5EF4-FFF2-40B4-BE49-F238E27FC236}">
                <a16:creationId xmlns:a16="http://schemas.microsoft.com/office/drawing/2014/main" id="{6BF3B183-64CC-4B66-856D-40373337AF18}"/>
              </a:ext>
            </a:extLst>
          </p:cNvPr>
          <p:cNvSpPr/>
          <p:nvPr/>
        </p:nvSpPr>
        <p:spPr>
          <a:xfrm rot="5400000">
            <a:off x="-2978450" y="2978453"/>
            <a:ext cx="6407450"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6239358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Title &amp; Content 2">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145FA424-6F4D-7644-8964-49FF4943202D}"/>
              </a:ext>
            </a:extLst>
          </p:cNvPr>
          <p:cNvSpPr txBox="1">
            <a:spLocks noGrp="1"/>
          </p:cNvSpPr>
          <p:nvPr>
            <p:ph type="title" hasCustomPrompt="1"/>
          </p:nvPr>
        </p:nvSpPr>
        <p:spPr>
          <a:xfrm>
            <a:off x="571501" y="571501"/>
            <a:ext cx="11022060" cy="87374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rmAutofit/>
          </a:bodyPr>
          <a:lstStyle>
            <a:lvl1pPr>
              <a:defRPr sz="4000">
                <a:solidFill>
                  <a:schemeClr val="tx1"/>
                </a:solidFill>
              </a:defRPr>
            </a:lvl1pPr>
          </a:lstStyle>
          <a:p>
            <a:r>
              <a:rPr lang="en-US"/>
              <a:t>40pt Intel Clear Light Text Goes Here</a:t>
            </a:r>
          </a:p>
        </p:txBody>
      </p:sp>
      <p:sp>
        <p:nvSpPr>
          <p:cNvPr id="5" name="Content Placeholder 4">
            <a:extLst>
              <a:ext uri="{FF2B5EF4-FFF2-40B4-BE49-F238E27FC236}">
                <a16:creationId xmlns:a16="http://schemas.microsoft.com/office/drawing/2014/main" id="{E882E257-2A76-E344-863C-0823669A239C}"/>
              </a:ext>
            </a:extLst>
          </p:cNvPr>
          <p:cNvSpPr>
            <a:spLocks noGrp="1"/>
          </p:cNvSpPr>
          <p:nvPr>
            <p:ph sz="quarter" idx="10"/>
          </p:nvPr>
        </p:nvSpPr>
        <p:spPr>
          <a:xfrm>
            <a:off x="571501" y="1524000"/>
            <a:ext cx="11010899" cy="472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Rectangle 10">
            <a:extLst>
              <a:ext uri="{FF2B5EF4-FFF2-40B4-BE49-F238E27FC236}">
                <a16:creationId xmlns:a16="http://schemas.microsoft.com/office/drawing/2014/main" id="{D5EA1751-756A-4277-89A8-22853BBB6D43}"/>
              </a:ext>
            </a:extLst>
          </p:cNvPr>
          <p:cNvSpPr/>
          <p:nvPr/>
        </p:nvSpPr>
        <p:spPr>
          <a:xfrm>
            <a:off x="0" y="0"/>
            <a:ext cx="11736987"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2" name="Rectangle 11">
            <a:extLst>
              <a:ext uri="{FF2B5EF4-FFF2-40B4-BE49-F238E27FC236}">
                <a16:creationId xmlns:a16="http://schemas.microsoft.com/office/drawing/2014/main" id="{5C5E81FB-A40F-442D-9F46-93B86A7867F5}"/>
              </a:ext>
            </a:extLst>
          </p:cNvPr>
          <p:cNvSpPr/>
          <p:nvPr/>
        </p:nvSpPr>
        <p:spPr>
          <a:xfrm rot="5400000">
            <a:off x="-2978450" y="2978453"/>
            <a:ext cx="6407450"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41281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Title, Sub &amp; Content 2">
    <p:spTree>
      <p:nvGrpSpPr>
        <p:cNvPr id="1" name=""/>
        <p:cNvGrpSpPr/>
        <p:nvPr/>
      </p:nvGrpSpPr>
      <p:grpSpPr>
        <a:xfrm>
          <a:off x="0" y="0"/>
          <a:ext cx="0" cy="0"/>
          <a:chOff x="0" y="0"/>
          <a:chExt cx="0" cy="0"/>
        </a:xfrm>
      </p:grpSpPr>
      <p:sp>
        <p:nvSpPr>
          <p:cNvPr id="17" name="Title Text">
            <a:extLst>
              <a:ext uri="{FF2B5EF4-FFF2-40B4-BE49-F238E27FC236}">
                <a16:creationId xmlns:a16="http://schemas.microsoft.com/office/drawing/2014/main" id="{14C27936-4608-A44C-9C6E-3708646E2002}"/>
              </a:ext>
            </a:extLst>
          </p:cNvPr>
          <p:cNvSpPr txBox="1">
            <a:spLocks noGrp="1"/>
          </p:cNvSpPr>
          <p:nvPr>
            <p:ph type="title" hasCustomPrompt="1"/>
          </p:nvPr>
        </p:nvSpPr>
        <p:spPr>
          <a:xfrm>
            <a:off x="571370" y="571500"/>
            <a:ext cx="11010816" cy="95249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Autofit/>
          </a:bodyPr>
          <a:lstStyle>
            <a:lvl1pPr>
              <a:defRPr sz="4000">
                <a:solidFill>
                  <a:schemeClr val="tx1"/>
                </a:solidFill>
              </a:defRPr>
            </a:lvl1pPr>
          </a:lstStyle>
          <a:p>
            <a:r>
              <a:rPr lang="en-US"/>
              <a:t>40pt Intel Clear Light Text Goes Here</a:t>
            </a:r>
          </a:p>
        </p:txBody>
      </p:sp>
      <p:sp>
        <p:nvSpPr>
          <p:cNvPr id="3" name="Content Placeholder 2">
            <a:extLst>
              <a:ext uri="{FF2B5EF4-FFF2-40B4-BE49-F238E27FC236}">
                <a16:creationId xmlns:a16="http://schemas.microsoft.com/office/drawing/2014/main" id="{EBA0C540-99BD-45E3-99D2-78C2032EBE57}"/>
              </a:ext>
            </a:extLst>
          </p:cNvPr>
          <p:cNvSpPr>
            <a:spLocks noGrp="1"/>
          </p:cNvSpPr>
          <p:nvPr>
            <p:ph sz="quarter" idx="28"/>
          </p:nvPr>
        </p:nvSpPr>
        <p:spPr>
          <a:xfrm>
            <a:off x="571501" y="2139953"/>
            <a:ext cx="11010900" cy="40975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Text Placeholder 3">
            <a:extLst>
              <a:ext uri="{FF2B5EF4-FFF2-40B4-BE49-F238E27FC236}">
                <a16:creationId xmlns:a16="http://schemas.microsoft.com/office/drawing/2014/main" id="{2EBDBCA7-2C63-493A-A58C-D158E3304A60}"/>
              </a:ext>
            </a:extLst>
          </p:cNvPr>
          <p:cNvSpPr>
            <a:spLocks noGrp="1"/>
          </p:cNvSpPr>
          <p:nvPr>
            <p:ph type="body" sz="quarter" idx="29"/>
          </p:nvPr>
        </p:nvSpPr>
        <p:spPr>
          <a:xfrm>
            <a:off x="571500" y="1612901"/>
            <a:ext cx="11022013" cy="438150"/>
          </a:xfrm>
        </p:spPr>
        <p:txBody>
          <a:bodyPr/>
          <a:lstStyle>
            <a:lvl1pPr marL="0" indent="0">
              <a:buNone/>
              <a:defRPr>
                <a:solidFill>
                  <a:schemeClr val="accent2"/>
                </a:solidFill>
                <a:latin typeface="+mn-lt"/>
              </a:defRPr>
            </a:lvl1pPr>
            <a:lvl2pPr marL="228600" indent="0">
              <a:buNone/>
              <a:defRPr/>
            </a:lvl2pPr>
          </a:lstStyle>
          <a:p>
            <a:pPr lvl="0"/>
            <a:r>
              <a:rPr lang="en-US"/>
              <a:t>Click to edit Master text styles</a:t>
            </a:r>
          </a:p>
        </p:txBody>
      </p:sp>
      <p:sp>
        <p:nvSpPr>
          <p:cNvPr id="12" name="Rectangle 11">
            <a:extLst>
              <a:ext uri="{FF2B5EF4-FFF2-40B4-BE49-F238E27FC236}">
                <a16:creationId xmlns:a16="http://schemas.microsoft.com/office/drawing/2014/main" id="{CB958B0C-7E1E-42D9-BA94-CF95319AC75D}"/>
              </a:ext>
            </a:extLst>
          </p:cNvPr>
          <p:cNvSpPr/>
          <p:nvPr/>
        </p:nvSpPr>
        <p:spPr>
          <a:xfrm>
            <a:off x="0" y="0"/>
            <a:ext cx="11736987"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3" name="Rectangle 12">
            <a:extLst>
              <a:ext uri="{FF2B5EF4-FFF2-40B4-BE49-F238E27FC236}">
                <a16:creationId xmlns:a16="http://schemas.microsoft.com/office/drawing/2014/main" id="{9D0930BE-2EF7-4A27-B574-CC7F56E23EEF}"/>
              </a:ext>
            </a:extLst>
          </p:cNvPr>
          <p:cNvSpPr/>
          <p:nvPr/>
        </p:nvSpPr>
        <p:spPr>
          <a:xfrm rot="5400000">
            <a:off x="-2978450" y="2978453"/>
            <a:ext cx="6407450"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0461325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Title, Sub &amp; 2 Content Columns 2">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EBEEA47F-E66C-C546-A539-293E792A32CD}"/>
              </a:ext>
            </a:extLst>
          </p:cNvPr>
          <p:cNvSpPr txBox="1">
            <a:spLocks noGrp="1"/>
          </p:cNvSpPr>
          <p:nvPr>
            <p:ph type="title" hasCustomPrompt="1"/>
          </p:nvPr>
        </p:nvSpPr>
        <p:spPr>
          <a:xfrm>
            <a:off x="571500" y="571501"/>
            <a:ext cx="11010901" cy="9525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Autofit/>
          </a:bodyPr>
          <a:lstStyle>
            <a:lvl1pPr>
              <a:defRPr sz="4000">
                <a:solidFill>
                  <a:schemeClr val="tx1"/>
                </a:solidFill>
              </a:defRPr>
            </a:lvl1pPr>
          </a:lstStyle>
          <a:p>
            <a:r>
              <a:rPr lang="en-US"/>
              <a:t>40pt Intel Clear Light Text Goes Here</a:t>
            </a:r>
          </a:p>
        </p:txBody>
      </p:sp>
      <p:sp>
        <p:nvSpPr>
          <p:cNvPr id="13" name="Content Placeholder 2">
            <a:extLst>
              <a:ext uri="{FF2B5EF4-FFF2-40B4-BE49-F238E27FC236}">
                <a16:creationId xmlns:a16="http://schemas.microsoft.com/office/drawing/2014/main" id="{72F33857-7180-4ED3-9FC7-EB424BBBE9C3}"/>
              </a:ext>
            </a:extLst>
          </p:cNvPr>
          <p:cNvSpPr>
            <a:spLocks noGrp="1"/>
          </p:cNvSpPr>
          <p:nvPr>
            <p:ph sz="quarter" idx="27"/>
          </p:nvPr>
        </p:nvSpPr>
        <p:spPr>
          <a:xfrm>
            <a:off x="571500" y="2139952"/>
            <a:ext cx="5288525"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a16="http://schemas.microsoft.com/office/drawing/2014/main" id="{3FED0071-C45C-4C2F-B01D-42D95C2A5FB3}"/>
              </a:ext>
            </a:extLst>
          </p:cNvPr>
          <p:cNvSpPr>
            <a:spLocks noGrp="1"/>
          </p:cNvSpPr>
          <p:nvPr>
            <p:ph sz="quarter" idx="28"/>
          </p:nvPr>
        </p:nvSpPr>
        <p:spPr>
          <a:xfrm>
            <a:off x="6289113" y="2139952"/>
            <a:ext cx="5288525" cy="4118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7" name="Text Placeholder 3">
            <a:extLst>
              <a:ext uri="{FF2B5EF4-FFF2-40B4-BE49-F238E27FC236}">
                <a16:creationId xmlns:a16="http://schemas.microsoft.com/office/drawing/2014/main" id="{13C756FD-D367-4604-947F-678A59EDCA72}"/>
              </a:ext>
            </a:extLst>
          </p:cNvPr>
          <p:cNvSpPr>
            <a:spLocks noGrp="1"/>
          </p:cNvSpPr>
          <p:nvPr>
            <p:ph type="body" sz="quarter" idx="29"/>
          </p:nvPr>
        </p:nvSpPr>
        <p:spPr>
          <a:xfrm>
            <a:off x="571500" y="1612901"/>
            <a:ext cx="11022013" cy="438150"/>
          </a:xfrm>
        </p:spPr>
        <p:txBody>
          <a:bodyPr/>
          <a:lstStyle>
            <a:lvl1pPr marL="0" indent="0">
              <a:buNone/>
              <a:defRPr>
                <a:solidFill>
                  <a:schemeClr val="accent2"/>
                </a:solidFill>
                <a:latin typeface="+mn-lt"/>
              </a:defRPr>
            </a:lvl1pPr>
            <a:lvl2pPr marL="228600" indent="0">
              <a:buNone/>
              <a:defRPr/>
            </a:lvl2pPr>
          </a:lstStyle>
          <a:p>
            <a:pPr lvl="0"/>
            <a:r>
              <a:rPr lang="en-US"/>
              <a:t>Click to edit Master text styles</a:t>
            </a:r>
          </a:p>
        </p:txBody>
      </p:sp>
      <p:sp>
        <p:nvSpPr>
          <p:cNvPr id="11" name="Rectangle 10">
            <a:extLst>
              <a:ext uri="{FF2B5EF4-FFF2-40B4-BE49-F238E27FC236}">
                <a16:creationId xmlns:a16="http://schemas.microsoft.com/office/drawing/2014/main" id="{28AFAB4E-A299-44C8-AACE-69AB51C1E618}"/>
              </a:ext>
            </a:extLst>
          </p:cNvPr>
          <p:cNvSpPr/>
          <p:nvPr/>
        </p:nvSpPr>
        <p:spPr>
          <a:xfrm>
            <a:off x="0" y="0"/>
            <a:ext cx="11736987"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2" name="Rectangle 11">
            <a:extLst>
              <a:ext uri="{FF2B5EF4-FFF2-40B4-BE49-F238E27FC236}">
                <a16:creationId xmlns:a16="http://schemas.microsoft.com/office/drawing/2014/main" id="{7D4F3A26-C068-4B72-A83B-34EFCA4E47A5}"/>
              </a:ext>
            </a:extLst>
          </p:cNvPr>
          <p:cNvSpPr/>
          <p:nvPr/>
        </p:nvSpPr>
        <p:spPr>
          <a:xfrm rot="5400000">
            <a:off x="-2978450" y="2978453"/>
            <a:ext cx="6407450"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740861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Title &amp; 2 Content Columns 2">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EBEEA47F-E66C-C546-A539-293E792A32CD}"/>
              </a:ext>
            </a:extLst>
          </p:cNvPr>
          <p:cNvSpPr txBox="1">
            <a:spLocks noGrp="1"/>
          </p:cNvSpPr>
          <p:nvPr>
            <p:ph type="title" hasCustomPrompt="1"/>
          </p:nvPr>
        </p:nvSpPr>
        <p:spPr>
          <a:xfrm>
            <a:off x="571500" y="571501"/>
            <a:ext cx="11010901" cy="9525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Autofit/>
          </a:bodyPr>
          <a:lstStyle>
            <a:lvl1pPr>
              <a:defRPr sz="4000">
                <a:solidFill>
                  <a:schemeClr val="tx1"/>
                </a:solidFill>
              </a:defRPr>
            </a:lvl1pPr>
          </a:lstStyle>
          <a:p>
            <a:r>
              <a:rPr lang="en-US"/>
              <a:t>40pt Intel Clear Light Text Goes Here</a:t>
            </a:r>
          </a:p>
        </p:txBody>
      </p:sp>
      <p:sp>
        <p:nvSpPr>
          <p:cNvPr id="13" name="Content Placeholder 2">
            <a:extLst>
              <a:ext uri="{FF2B5EF4-FFF2-40B4-BE49-F238E27FC236}">
                <a16:creationId xmlns:a16="http://schemas.microsoft.com/office/drawing/2014/main" id="{72F33857-7180-4ED3-9FC7-EB424BBBE9C3}"/>
              </a:ext>
            </a:extLst>
          </p:cNvPr>
          <p:cNvSpPr>
            <a:spLocks noGrp="1"/>
          </p:cNvSpPr>
          <p:nvPr>
            <p:ph sz="quarter" idx="27"/>
          </p:nvPr>
        </p:nvSpPr>
        <p:spPr>
          <a:xfrm>
            <a:off x="571500" y="1671285"/>
            <a:ext cx="5288525" cy="45869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4" name="Content Placeholder 2">
            <a:extLst>
              <a:ext uri="{FF2B5EF4-FFF2-40B4-BE49-F238E27FC236}">
                <a16:creationId xmlns:a16="http://schemas.microsoft.com/office/drawing/2014/main" id="{3FED0071-C45C-4C2F-B01D-42D95C2A5FB3}"/>
              </a:ext>
            </a:extLst>
          </p:cNvPr>
          <p:cNvSpPr>
            <a:spLocks noGrp="1"/>
          </p:cNvSpPr>
          <p:nvPr>
            <p:ph sz="quarter" idx="28"/>
          </p:nvPr>
        </p:nvSpPr>
        <p:spPr>
          <a:xfrm>
            <a:off x="6289113" y="1671285"/>
            <a:ext cx="5288525" cy="45869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Rectangle 10">
            <a:extLst>
              <a:ext uri="{FF2B5EF4-FFF2-40B4-BE49-F238E27FC236}">
                <a16:creationId xmlns:a16="http://schemas.microsoft.com/office/drawing/2014/main" id="{E678EEDD-B39B-424B-A23C-C9AFBEFC8D27}"/>
              </a:ext>
            </a:extLst>
          </p:cNvPr>
          <p:cNvSpPr/>
          <p:nvPr/>
        </p:nvSpPr>
        <p:spPr>
          <a:xfrm>
            <a:off x="0" y="0"/>
            <a:ext cx="11736987"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2" name="Rectangle 11">
            <a:extLst>
              <a:ext uri="{FF2B5EF4-FFF2-40B4-BE49-F238E27FC236}">
                <a16:creationId xmlns:a16="http://schemas.microsoft.com/office/drawing/2014/main" id="{7600D2CD-C9BB-4E5B-B736-64EC2EA21620}"/>
              </a:ext>
            </a:extLst>
          </p:cNvPr>
          <p:cNvSpPr/>
          <p:nvPr/>
        </p:nvSpPr>
        <p:spPr>
          <a:xfrm rot="5400000">
            <a:off x="-2978450" y="2978453"/>
            <a:ext cx="6407450"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2880998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Sub, Content &amp; 2 Pictures 2">
    <p:spTree>
      <p:nvGrpSpPr>
        <p:cNvPr id="1" name=""/>
        <p:cNvGrpSpPr/>
        <p:nvPr/>
      </p:nvGrpSpPr>
      <p:grpSpPr>
        <a:xfrm>
          <a:off x="0" y="0"/>
          <a:ext cx="0" cy="0"/>
          <a:chOff x="0" y="0"/>
          <a:chExt cx="0" cy="0"/>
        </a:xfrm>
      </p:grpSpPr>
      <p:sp>
        <p:nvSpPr>
          <p:cNvPr id="23" name="Title Text">
            <a:extLst>
              <a:ext uri="{FF2B5EF4-FFF2-40B4-BE49-F238E27FC236}">
                <a16:creationId xmlns:a16="http://schemas.microsoft.com/office/drawing/2014/main" id="{FAEAC0A3-8438-1245-A28C-64BC26BFB231}"/>
              </a:ext>
            </a:extLst>
          </p:cNvPr>
          <p:cNvSpPr txBox="1">
            <a:spLocks noGrp="1"/>
          </p:cNvSpPr>
          <p:nvPr>
            <p:ph type="title" hasCustomPrompt="1"/>
          </p:nvPr>
        </p:nvSpPr>
        <p:spPr>
          <a:xfrm>
            <a:off x="584737" y="578113"/>
            <a:ext cx="5747107" cy="94588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Autofit/>
          </a:bodyPr>
          <a:lstStyle>
            <a:lvl1pPr>
              <a:defRPr sz="4000">
                <a:solidFill>
                  <a:schemeClr val="tx1"/>
                </a:solidFill>
              </a:defRPr>
            </a:lvl1pPr>
          </a:lstStyle>
          <a:p>
            <a:r>
              <a:rPr lang="en-US"/>
              <a:t>40pt Intel Clear Light Text Goes Here</a:t>
            </a:r>
          </a:p>
        </p:txBody>
      </p:sp>
      <p:sp>
        <p:nvSpPr>
          <p:cNvPr id="15" name="Body Level One…">
            <a:extLst>
              <a:ext uri="{FF2B5EF4-FFF2-40B4-BE49-F238E27FC236}">
                <a16:creationId xmlns:a16="http://schemas.microsoft.com/office/drawing/2014/main" id="{DAF2E6DD-A697-4E26-BA6A-EF0449D7430B}"/>
              </a:ext>
            </a:extLst>
          </p:cNvPr>
          <p:cNvSpPr txBox="1">
            <a:spLocks noGrp="1"/>
          </p:cNvSpPr>
          <p:nvPr>
            <p:ph idx="27" hasCustomPrompt="1"/>
          </p:nvPr>
        </p:nvSpPr>
        <p:spPr>
          <a:xfrm>
            <a:off x="6609331" y="2978828"/>
            <a:ext cx="4668837" cy="34534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numCol="1">
            <a:normAutofit/>
          </a:bodyPr>
          <a:lstStyle>
            <a:lvl1pPr marL="0" marR="0" indent="0" algn="l" defTabSz="609600" eaLnBrk="1" fontAlgn="auto" latinLnBrk="0" hangingPunct="1">
              <a:lnSpc>
                <a:spcPts val="2450"/>
              </a:lnSpc>
              <a:spcBef>
                <a:spcPts val="0"/>
              </a:spcBef>
              <a:spcAft>
                <a:spcPts val="0"/>
              </a:spcAft>
              <a:buClrTx/>
              <a:buSzTx/>
              <a:buFont typeface="Arial" panose="020B0604020202020204" pitchFamily="34" charset="0"/>
              <a:buNone/>
              <a:tabLst/>
              <a:defRPr sz="1600">
                <a:solidFill>
                  <a:schemeClr val="tx1"/>
                </a:solidFill>
              </a:defRPr>
            </a:lvl1pPr>
          </a:lstStyle>
          <a:p>
            <a:r>
              <a:rPr lang="en-US"/>
              <a:t>Image Caption 16pt gray text</a:t>
            </a:r>
          </a:p>
        </p:txBody>
      </p:sp>
      <p:sp>
        <p:nvSpPr>
          <p:cNvPr id="16" name="Body Level One…">
            <a:extLst>
              <a:ext uri="{FF2B5EF4-FFF2-40B4-BE49-F238E27FC236}">
                <a16:creationId xmlns:a16="http://schemas.microsoft.com/office/drawing/2014/main" id="{028C5B46-7804-4459-9F82-F56352D0EE54}"/>
              </a:ext>
            </a:extLst>
          </p:cNvPr>
          <p:cNvSpPr txBox="1">
            <a:spLocks noGrp="1"/>
          </p:cNvSpPr>
          <p:nvPr>
            <p:ph idx="28" hasCustomPrompt="1"/>
          </p:nvPr>
        </p:nvSpPr>
        <p:spPr>
          <a:xfrm>
            <a:off x="6609331" y="5929172"/>
            <a:ext cx="4668837" cy="34534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numCol="1">
            <a:normAutofit/>
          </a:bodyPr>
          <a:lstStyle>
            <a:lvl1pPr marL="0" marR="0" indent="0" algn="l" defTabSz="609600" eaLnBrk="1" fontAlgn="auto" latinLnBrk="0" hangingPunct="1">
              <a:lnSpc>
                <a:spcPts val="2450"/>
              </a:lnSpc>
              <a:spcBef>
                <a:spcPts val="0"/>
              </a:spcBef>
              <a:spcAft>
                <a:spcPts val="0"/>
              </a:spcAft>
              <a:buClrTx/>
              <a:buSzTx/>
              <a:buFont typeface="Arial" panose="020B0604020202020204" pitchFamily="34" charset="0"/>
              <a:buNone/>
              <a:tabLst/>
              <a:defRPr sz="1600">
                <a:solidFill>
                  <a:schemeClr val="tx1"/>
                </a:solidFill>
              </a:defRPr>
            </a:lvl1pPr>
          </a:lstStyle>
          <a:p>
            <a:r>
              <a:rPr lang="en-US"/>
              <a:t>Image Caption 16pt gray text</a:t>
            </a:r>
          </a:p>
        </p:txBody>
      </p:sp>
      <p:sp>
        <p:nvSpPr>
          <p:cNvPr id="18" name="Picture Placeholder 4">
            <a:extLst>
              <a:ext uri="{FF2B5EF4-FFF2-40B4-BE49-F238E27FC236}">
                <a16:creationId xmlns:a16="http://schemas.microsoft.com/office/drawing/2014/main" id="{947F6B19-5E1B-43E2-BA93-7E68A56CB620}"/>
              </a:ext>
            </a:extLst>
          </p:cNvPr>
          <p:cNvSpPr>
            <a:spLocks noGrp="1"/>
          </p:cNvSpPr>
          <p:nvPr>
            <p:ph type="pic" sz="quarter" idx="30"/>
          </p:nvPr>
        </p:nvSpPr>
        <p:spPr>
          <a:xfrm>
            <a:off x="6609331" y="571500"/>
            <a:ext cx="4668837" cy="2381250"/>
          </a:xfrm>
        </p:spPr>
        <p:txBody>
          <a:bodyPr/>
          <a:lstStyle/>
          <a:p>
            <a:r>
              <a:rPr lang="en-US"/>
              <a:t>Click icon to add picture</a:t>
            </a:r>
          </a:p>
        </p:txBody>
      </p:sp>
      <p:sp>
        <p:nvSpPr>
          <p:cNvPr id="19" name="Picture Placeholder 4">
            <a:extLst>
              <a:ext uri="{FF2B5EF4-FFF2-40B4-BE49-F238E27FC236}">
                <a16:creationId xmlns:a16="http://schemas.microsoft.com/office/drawing/2014/main" id="{CDDC13B9-04CD-43E8-B565-A92ABD110AA2}"/>
              </a:ext>
            </a:extLst>
          </p:cNvPr>
          <p:cNvSpPr>
            <a:spLocks noGrp="1"/>
          </p:cNvSpPr>
          <p:nvPr>
            <p:ph type="pic" sz="quarter" idx="31"/>
          </p:nvPr>
        </p:nvSpPr>
        <p:spPr>
          <a:xfrm>
            <a:off x="6609331" y="3537061"/>
            <a:ext cx="4668837" cy="2381250"/>
          </a:xfrm>
        </p:spPr>
        <p:txBody>
          <a:bodyPr/>
          <a:lstStyle/>
          <a:p>
            <a:r>
              <a:rPr lang="en-US"/>
              <a:t>Click icon to add picture</a:t>
            </a:r>
          </a:p>
        </p:txBody>
      </p:sp>
      <p:sp>
        <p:nvSpPr>
          <p:cNvPr id="21" name="Content Placeholder 2">
            <a:extLst>
              <a:ext uri="{FF2B5EF4-FFF2-40B4-BE49-F238E27FC236}">
                <a16:creationId xmlns:a16="http://schemas.microsoft.com/office/drawing/2014/main" id="{6F999432-84A5-47D5-B81D-D131E93A939B}"/>
              </a:ext>
            </a:extLst>
          </p:cNvPr>
          <p:cNvSpPr>
            <a:spLocks noGrp="1"/>
          </p:cNvSpPr>
          <p:nvPr>
            <p:ph sz="quarter" idx="32"/>
          </p:nvPr>
        </p:nvSpPr>
        <p:spPr>
          <a:xfrm>
            <a:off x="571500" y="2139952"/>
            <a:ext cx="5760344" cy="41084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3">
            <a:extLst>
              <a:ext uri="{FF2B5EF4-FFF2-40B4-BE49-F238E27FC236}">
                <a16:creationId xmlns:a16="http://schemas.microsoft.com/office/drawing/2014/main" id="{B65378F4-C669-453E-AB16-D61CB1EBDA73}"/>
              </a:ext>
            </a:extLst>
          </p:cNvPr>
          <p:cNvSpPr>
            <a:spLocks noGrp="1"/>
          </p:cNvSpPr>
          <p:nvPr>
            <p:ph type="body" sz="quarter" idx="29"/>
          </p:nvPr>
        </p:nvSpPr>
        <p:spPr>
          <a:xfrm>
            <a:off x="571501" y="1612901"/>
            <a:ext cx="5760344" cy="438150"/>
          </a:xfrm>
        </p:spPr>
        <p:txBody>
          <a:bodyPr/>
          <a:lstStyle>
            <a:lvl1pPr marL="0" indent="0">
              <a:buNone/>
              <a:defRPr>
                <a:solidFill>
                  <a:schemeClr val="accent2"/>
                </a:solidFill>
                <a:latin typeface="+mn-lt"/>
              </a:defRPr>
            </a:lvl1pPr>
            <a:lvl2pPr marL="228600" indent="0">
              <a:buNone/>
              <a:defRPr/>
            </a:lvl2pPr>
          </a:lstStyle>
          <a:p>
            <a:pPr lvl="0"/>
            <a:r>
              <a:rPr lang="en-US"/>
              <a:t>Click to edit Master text styles</a:t>
            </a:r>
          </a:p>
        </p:txBody>
      </p:sp>
      <p:sp>
        <p:nvSpPr>
          <p:cNvPr id="14" name="Rectangle 13">
            <a:extLst>
              <a:ext uri="{FF2B5EF4-FFF2-40B4-BE49-F238E27FC236}">
                <a16:creationId xmlns:a16="http://schemas.microsoft.com/office/drawing/2014/main" id="{DA888EEF-DC90-47D1-B68D-DAD1BA7BE428}"/>
              </a:ext>
            </a:extLst>
          </p:cNvPr>
          <p:cNvSpPr/>
          <p:nvPr/>
        </p:nvSpPr>
        <p:spPr>
          <a:xfrm>
            <a:off x="0" y="0"/>
            <a:ext cx="11736987"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7" name="Rectangle 16">
            <a:extLst>
              <a:ext uri="{FF2B5EF4-FFF2-40B4-BE49-F238E27FC236}">
                <a16:creationId xmlns:a16="http://schemas.microsoft.com/office/drawing/2014/main" id="{D0F12B19-CF53-47D7-9EA3-459DABB1406B}"/>
              </a:ext>
            </a:extLst>
          </p:cNvPr>
          <p:cNvSpPr/>
          <p:nvPr/>
        </p:nvSpPr>
        <p:spPr>
          <a:xfrm rot="5400000">
            <a:off x="-2978450" y="2978453"/>
            <a:ext cx="6407450"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1764828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Title, Sub, Content &amp; Picture 2">
    <p:spTree>
      <p:nvGrpSpPr>
        <p:cNvPr id="1" name=""/>
        <p:cNvGrpSpPr/>
        <p:nvPr/>
      </p:nvGrpSpPr>
      <p:grpSpPr>
        <a:xfrm>
          <a:off x="0" y="0"/>
          <a:ext cx="0" cy="0"/>
          <a:chOff x="0" y="0"/>
          <a:chExt cx="0" cy="0"/>
        </a:xfrm>
      </p:grpSpPr>
      <p:sp>
        <p:nvSpPr>
          <p:cNvPr id="5" name="Picture Placeholder 4">
            <a:extLst>
              <a:ext uri="{FF2B5EF4-FFF2-40B4-BE49-F238E27FC236}">
                <a16:creationId xmlns:a16="http://schemas.microsoft.com/office/drawing/2014/main" id="{BB3C6455-4913-47BC-8232-AB0BABBA08C3}"/>
              </a:ext>
            </a:extLst>
          </p:cNvPr>
          <p:cNvSpPr>
            <a:spLocks noGrp="1"/>
          </p:cNvSpPr>
          <p:nvPr>
            <p:ph type="pic" sz="quarter" idx="30"/>
          </p:nvPr>
        </p:nvSpPr>
        <p:spPr>
          <a:xfrm>
            <a:off x="6615046" y="403981"/>
            <a:ext cx="5129422" cy="6012186"/>
          </a:xfrm>
        </p:spPr>
        <p:txBody>
          <a:bodyPr/>
          <a:lstStyle/>
          <a:p>
            <a:r>
              <a:rPr lang="en-US"/>
              <a:t>Click icon to add picture</a:t>
            </a:r>
          </a:p>
        </p:txBody>
      </p:sp>
      <p:sp>
        <p:nvSpPr>
          <p:cNvPr id="23" name="Title Text">
            <a:extLst>
              <a:ext uri="{FF2B5EF4-FFF2-40B4-BE49-F238E27FC236}">
                <a16:creationId xmlns:a16="http://schemas.microsoft.com/office/drawing/2014/main" id="{FAEAC0A3-8438-1245-A28C-64BC26BFB231}"/>
              </a:ext>
            </a:extLst>
          </p:cNvPr>
          <p:cNvSpPr txBox="1">
            <a:spLocks noGrp="1"/>
          </p:cNvSpPr>
          <p:nvPr>
            <p:ph type="title" hasCustomPrompt="1"/>
          </p:nvPr>
        </p:nvSpPr>
        <p:spPr>
          <a:xfrm>
            <a:off x="584737" y="578113"/>
            <a:ext cx="5747107" cy="945888"/>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Autofit/>
          </a:bodyPr>
          <a:lstStyle>
            <a:lvl1pPr>
              <a:defRPr sz="4000">
                <a:solidFill>
                  <a:schemeClr val="tx1"/>
                </a:solidFill>
              </a:defRPr>
            </a:lvl1pPr>
          </a:lstStyle>
          <a:p>
            <a:r>
              <a:rPr lang="en-US"/>
              <a:t>40pt Intel Clear Light Text Goes Here</a:t>
            </a:r>
          </a:p>
        </p:txBody>
      </p:sp>
      <p:sp>
        <p:nvSpPr>
          <p:cNvPr id="14" name="Content Placeholder 2">
            <a:extLst>
              <a:ext uri="{FF2B5EF4-FFF2-40B4-BE49-F238E27FC236}">
                <a16:creationId xmlns:a16="http://schemas.microsoft.com/office/drawing/2014/main" id="{7AB9BADD-04D4-4686-970E-FB0049CC09CC}"/>
              </a:ext>
            </a:extLst>
          </p:cNvPr>
          <p:cNvSpPr>
            <a:spLocks noGrp="1"/>
          </p:cNvSpPr>
          <p:nvPr>
            <p:ph sz="quarter" idx="27"/>
          </p:nvPr>
        </p:nvSpPr>
        <p:spPr>
          <a:xfrm>
            <a:off x="571500" y="2139952"/>
            <a:ext cx="5760344" cy="410844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Text Placeholder 3">
            <a:extLst>
              <a:ext uri="{FF2B5EF4-FFF2-40B4-BE49-F238E27FC236}">
                <a16:creationId xmlns:a16="http://schemas.microsoft.com/office/drawing/2014/main" id="{3DA4378E-36CA-41C6-8E85-727E1F91A670}"/>
              </a:ext>
            </a:extLst>
          </p:cNvPr>
          <p:cNvSpPr>
            <a:spLocks noGrp="1"/>
          </p:cNvSpPr>
          <p:nvPr>
            <p:ph type="body" sz="quarter" idx="29"/>
          </p:nvPr>
        </p:nvSpPr>
        <p:spPr>
          <a:xfrm>
            <a:off x="571500" y="1612901"/>
            <a:ext cx="5760343" cy="438150"/>
          </a:xfrm>
        </p:spPr>
        <p:txBody>
          <a:bodyPr/>
          <a:lstStyle>
            <a:lvl1pPr marL="0" indent="0">
              <a:buNone/>
              <a:defRPr>
                <a:solidFill>
                  <a:schemeClr val="accent2"/>
                </a:solidFill>
                <a:latin typeface="+mn-lt"/>
              </a:defRPr>
            </a:lvl1pPr>
            <a:lvl2pPr marL="228600" indent="0">
              <a:buNone/>
              <a:defRPr/>
            </a:lvl2pPr>
          </a:lstStyle>
          <a:p>
            <a:pPr lvl="0"/>
            <a:r>
              <a:rPr lang="en-US"/>
              <a:t>Click to edit Master text styles</a:t>
            </a:r>
          </a:p>
        </p:txBody>
      </p:sp>
      <p:sp>
        <p:nvSpPr>
          <p:cNvPr id="11" name="Rectangle 10">
            <a:extLst>
              <a:ext uri="{FF2B5EF4-FFF2-40B4-BE49-F238E27FC236}">
                <a16:creationId xmlns:a16="http://schemas.microsoft.com/office/drawing/2014/main" id="{FE14A5EA-7602-4C8C-B95C-5306CD887FFF}"/>
              </a:ext>
            </a:extLst>
          </p:cNvPr>
          <p:cNvSpPr/>
          <p:nvPr/>
        </p:nvSpPr>
        <p:spPr>
          <a:xfrm>
            <a:off x="0" y="0"/>
            <a:ext cx="11736987"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2" name="Rectangle 11">
            <a:extLst>
              <a:ext uri="{FF2B5EF4-FFF2-40B4-BE49-F238E27FC236}">
                <a16:creationId xmlns:a16="http://schemas.microsoft.com/office/drawing/2014/main" id="{CD435B75-DFD3-4791-ACEA-AF630FFAB9AF}"/>
              </a:ext>
            </a:extLst>
          </p:cNvPr>
          <p:cNvSpPr/>
          <p:nvPr/>
        </p:nvSpPr>
        <p:spPr>
          <a:xfrm rot="5400000">
            <a:off x="-2978450" y="2978453"/>
            <a:ext cx="6407450"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1414323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with Image">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a:solidFill>
                <a:prstClr val="white"/>
              </a:solidFill>
            </a:endParaRPr>
          </a:p>
        </p:txBody>
      </p:sp>
      <p:sp>
        <p:nvSpPr>
          <p:cNvPr id="15" name="Content Placeholder 2"/>
          <p:cNvSpPr>
            <a:spLocks noGrp="1"/>
          </p:cNvSpPr>
          <p:nvPr>
            <p:ph sz="half" idx="1" hasCustomPrompt="1"/>
          </p:nvPr>
        </p:nvSpPr>
        <p:spPr>
          <a:xfrm>
            <a:off x="607485" y="1604433"/>
            <a:ext cx="5342468" cy="4567767"/>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a:t>18pt Intel Clear body text</a:t>
            </a:r>
          </a:p>
          <a:p>
            <a:pPr marR="0" lvl="1" fontAlgn="auto">
              <a:lnSpc>
                <a:spcPct val="100000"/>
              </a:lnSpc>
              <a:spcAft>
                <a:spcPts val="0"/>
              </a:spcAft>
              <a:buClrTx/>
              <a:buSzTx/>
              <a:tabLst/>
            </a:pPr>
            <a:r>
              <a:rPr lang="en-US"/>
              <a:t>16pt Intel Clear bullet one</a:t>
            </a:r>
          </a:p>
          <a:p>
            <a:pPr lvl="2"/>
            <a:r>
              <a:rPr lang="en-US" err="1"/>
              <a:t>14pt</a:t>
            </a:r>
            <a:r>
              <a:rPr lang="en-US"/>
              <a:t> Intel Clear third level</a:t>
            </a:r>
          </a:p>
          <a:p>
            <a:pPr lvl="3"/>
            <a:r>
              <a:rPr lang="en-US" err="1"/>
              <a:t>12pt</a:t>
            </a:r>
            <a:r>
              <a:rPr lang="en-US"/>
              <a:t> Intel Clear fourth level</a:t>
            </a:r>
          </a:p>
          <a:p>
            <a:pPr lvl="4"/>
            <a:r>
              <a:rPr lang="en-US" err="1"/>
              <a:t>12pt</a:t>
            </a:r>
            <a:r>
              <a:rPr lang="en-US"/>
              <a:t> Intel Clear fifth level</a:t>
            </a:r>
          </a:p>
        </p:txBody>
      </p:sp>
      <p:sp>
        <p:nvSpPr>
          <p:cNvPr id="8"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a:cs typeface="Intel Clear"/>
              </a:defRPr>
            </a:lvl1pPr>
          </a:lstStyle>
          <a:p>
            <a:r>
              <a:rPr lang="en-US"/>
              <a:t>28pt Intel Clear Headline</a:t>
            </a:r>
          </a:p>
        </p:txBody>
      </p:sp>
      <p:sp>
        <p:nvSpPr>
          <p:cNvPr id="9" name="Picture Placeholder 8"/>
          <p:cNvSpPr>
            <a:spLocks noGrp="1"/>
          </p:cNvSpPr>
          <p:nvPr>
            <p:ph type="pic" sz="quarter" idx="13"/>
          </p:nvPr>
        </p:nvSpPr>
        <p:spPr>
          <a:xfrm>
            <a:off x="6441018" y="1257907"/>
            <a:ext cx="4241497" cy="2227933"/>
          </a:xfrm>
          <a:solidFill>
            <a:schemeClr val="bg2">
              <a:lumMod val="60000"/>
              <a:lumOff val="40000"/>
            </a:schemeClr>
          </a:solidFill>
        </p:spPr>
        <p:txBody>
          <a:bodyPr/>
          <a:lstStyle>
            <a:lvl1pPr>
              <a:defRPr sz="2400">
                <a:latin typeface="Intel Clear"/>
              </a:defRPr>
            </a:lvl1pPr>
          </a:lstStyle>
          <a:p>
            <a:endParaRPr lang="en-US" sz="1467">
              <a:latin typeface="Arial"/>
            </a:endParaRPr>
          </a:p>
        </p:txBody>
      </p:sp>
      <p:sp>
        <p:nvSpPr>
          <p:cNvPr id="10" name="Picture Placeholder 8"/>
          <p:cNvSpPr>
            <a:spLocks noGrp="1"/>
          </p:cNvSpPr>
          <p:nvPr>
            <p:ph type="pic" sz="quarter" idx="14"/>
          </p:nvPr>
        </p:nvSpPr>
        <p:spPr>
          <a:xfrm>
            <a:off x="6441018" y="3791863"/>
            <a:ext cx="4241497" cy="2227933"/>
          </a:xfrm>
          <a:solidFill>
            <a:schemeClr val="bg2">
              <a:lumMod val="60000"/>
              <a:lumOff val="40000"/>
            </a:schemeClr>
          </a:solidFill>
        </p:spPr>
        <p:txBody>
          <a:bodyPr/>
          <a:lstStyle>
            <a:lvl1pPr>
              <a:defRPr sz="2400">
                <a:latin typeface="Intel Clear"/>
              </a:defRPr>
            </a:lvl1pPr>
          </a:lstStyle>
          <a:p>
            <a:endParaRPr lang="en-US" sz="1467">
              <a:latin typeface="Arial"/>
            </a:endParaRPr>
          </a:p>
        </p:txBody>
      </p:sp>
    </p:spTree>
    <p:extLst>
      <p:ext uri="{BB962C8B-B14F-4D97-AF65-F5344CB8AC3E}">
        <p14:creationId xmlns:p14="http://schemas.microsoft.com/office/powerpoint/2010/main" val="2630625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Title, Content &amp; 1 Horizontal Picture">
    <p:spTree>
      <p:nvGrpSpPr>
        <p:cNvPr id="1" name=""/>
        <p:cNvGrpSpPr/>
        <p:nvPr/>
      </p:nvGrpSpPr>
      <p:grpSpPr>
        <a:xfrm>
          <a:off x="0" y="0"/>
          <a:ext cx="0" cy="0"/>
          <a:chOff x="0" y="0"/>
          <a:chExt cx="0" cy="0"/>
        </a:xfrm>
      </p:grpSpPr>
      <p:sp>
        <p:nvSpPr>
          <p:cNvPr id="30" name="Title Text">
            <a:extLst>
              <a:ext uri="{FF2B5EF4-FFF2-40B4-BE49-F238E27FC236}">
                <a16:creationId xmlns:a16="http://schemas.microsoft.com/office/drawing/2014/main" id="{9F7D84C5-5DAC-2A42-8A41-9D307F3BF637}"/>
              </a:ext>
            </a:extLst>
          </p:cNvPr>
          <p:cNvSpPr txBox="1">
            <a:spLocks noGrp="1"/>
          </p:cNvSpPr>
          <p:nvPr>
            <p:ph type="title" hasCustomPrompt="1"/>
          </p:nvPr>
        </p:nvSpPr>
        <p:spPr>
          <a:xfrm>
            <a:off x="571500" y="571500"/>
            <a:ext cx="11010900" cy="9525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rmAutofit/>
          </a:bodyPr>
          <a:lstStyle>
            <a:lvl1pPr>
              <a:defRPr sz="4000">
                <a:solidFill>
                  <a:schemeClr val="tx1"/>
                </a:solidFill>
              </a:defRPr>
            </a:lvl1pPr>
          </a:lstStyle>
          <a:p>
            <a:r>
              <a:rPr lang="en-US"/>
              <a:t>40pt Intel Clear Light Text Goes Here</a:t>
            </a:r>
          </a:p>
        </p:txBody>
      </p:sp>
      <p:sp>
        <p:nvSpPr>
          <p:cNvPr id="3" name="Picture Placeholder 2">
            <a:extLst>
              <a:ext uri="{FF2B5EF4-FFF2-40B4-BE49-F238E27FC236}">
                <a16:creationId xmlns:a16="http://schemas.microsoft.com/office/drawing/2014/main" id="{088044E1-ECF5-4A18-811C-E489992140A2}"/>
              </a:ext>
            </a:extLst>
          </p:cNvPr>
          <p:cNvSpPr>
            <a:spLocks noGrp="1"/>
          </p:cNvSpPr>
          <p:nvPr>
            <p:ph type="pic" sz="quarter" idx="10"/>
          </p:nvPr>
        </p:nvSpPr>
        <p:spPr>
          <a:xfrm>
            <a:off x="396152" y="3513864"/>
            <a:ext cx="11347450" cy="2890837"/>
          </a:xfrm>
        </p:spPr>
        <p:txBody>
          <a:bodyPr/>
          <a:lstStyle/>
          <a:p>
            <a:r>
              <a:rPr lang="en-US"/>
              <a:t>Click icon to add picture</a:t>
            </a:r>
          </a:p>
        </p:txBody>
      </p:sp>
      <p:sp>
        <p:nvSpPr>
          <p:cNvPr id="5" name="Content Placeholder 4">
            <a:extLst>
              <a:ext uri="{FF2B5EF4-FFF2-40B4-BE49-F238E27FC236}">
                <a16:creationId xmlns:a16="http://schemas.microsoft.com/office/drawing/2014/main" id="{08289E3F-4BC9-4A42-9F40-7227194C57DB}"/>
              </a:ext>
            </a:extLst>
          </p:cNvPr>
          <p:cNvSpPr>
            <a:spLocks noGrp="1"/>
          </p:cNvSpPr>
          <p:nvPr>
            <p:ph sz="quarter" idx="11"/>
          </p:nvPr>
        </p:nvSpPr>
        <p:spPr>
          <a:xfrm>
            <a:off x="571500" y="1556672"/>
            <a:ext cx="11010900" cy="178819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Rectangle 10">
            <a:extLst>
              <a:ext uri="{FF2B5EF4-FFF2-40B4-BE49-F238E27FC236}">
                <a16:creationId xmlns:a16="http://schemas.microsoft.com/office/drawing/2014/main" id="{9A88EB66-8674-4A4F-B55A-79488DD6B4DC}"/>
              </a:ext>
            </a:extLst>
          </p:cNvPr>
          <p:cNvSpPr/>
          <p:nvPr/>
        </p:nvSpPr>
        <p:spPr>
          <a:xfrm>
            <a:off x="0" y="0"/>
            <a:ext cx="11736987"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2" name="Rectangle 11">
            <a:extLst>
              <a:ext uri="{FF2B5EF4-FFF2-40B4-BE49-F238E27FC236}">
                <a16:creationId xmlns:a16="http://schemas.microsoft.com/office/drawing/2014/main" id="{4FB9E7C7-FA12-4331-A70E-193D07092A46}"/>
              </a:ext>
            </a:extLst>
          </p:cNvPr>
          <p:cNvSpPr/>
          <p:nvPr/>
        </p:nvSpPr>
        <p:spPr>
          <a:xfrm rot="5400000">
            <a:off x="-2978450" y="2978453"/>
            <a:ext cx="6407450"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2110687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amp; Full Page Picture 2">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6AAD9210-5064-4050-9368-9292054D59F4}"/>
              </a:ext>
            </a:extLst>
          </p:cNvPr>
          <p:cNvSpPr>
            <a:spLocks noGrp="1"/>
          </p:cNvSpPr>
          <p:nvPr>
            <p:ph type="pic" sz="quarter" idx="10"/>
          </p:nvPr>
        </p:nvSpPr>
        <p:spPr>
          <a:xfrm>
            <a:off x="450550" y="450549"/>
            <a:ext cx="11305062" cy="5956776"/>
          </a:xfrm>
          <a:noFill/>
        </p:spPr>
        <p:txBody>
          <a:bodyPr/>
          <a:lstStyle/>
          <a:p>
            <a:r>
              <a:rPr lang="en-US"/>
              <a:t>Click icon to add picture</a:t>
            </a:r>
          </a:p>
        </p:txBody>
      </p:sp>
      <p:sp>
        <p:nvSpPr>
          <p:cNvPr id="11" name="Title Text">
            <a:extLst>
              <a:ext uri="{FF2B5EF4-FFF2-40B4-BE49-F238E27FC236}">
                <a16:creationId xmlns:a16="http://schemas.microsoft.com/office/drawing/2014/main" id="{14AFAB66-6BED-5D47-B26F-D9C8808F3A18}"/>
              </a:ext>
            </a:extLst>
          </p:cNvPr>
          <p:cNvSpPr txBox="1">
            <a:spLocks noGrp="1"/>
          </p:cNvSpPr>
          <p:nvPr>
            <p:ph type="title" hasCustomPrompt="1"/>
          </p:nvPr>
        </p:nvSpPr>
        <p:spPr>
          <a:xfrm>
            <a:off x="571500" y="571500"/>
            <a:ext cx="11010899" cy="876300"/>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rmAutofit/>
          </a:bodyPr>
          <a:lstStyle>
            <a:lvl1pPr>
              <a:defRPr sz="4000">
                <a:solidFill>
                  <a:schemeClr val="tx1"/>
                </a:solidFill>
              </a:defRPr>
            </a:lvl1pPr>
          </a:lstStyle>
          <a:p>
            <a:r>
              <a:rPr lang="en-US"/>
              <a:t>Full page Image, Delete Title if Necessary</a:t>
            </a:r>
          </a:p>
        </p:txBody>
      </p:sp>
      <p:sp>
        <p:nvSpPr>
          <p:cNvPr id="9" name="Rectangle 8">
            <a:extLst>
              <a:ext uri="{FF2B5EF4-FFF2-40B4-BE49-F238E27FC236}">
                <a16:creationId xmlns:a16="http://schemas.microsoft.com/office/drawing/2014/main" id="{54EAB082-32C5-47FD-9ECB-602F4FA1556E}"/>
              </a:ext>
            </a:extLst>
          </p:cNvPr>
          <p:cNvSpPr/>
          <p:nvPr/>
        </p:nvSpPr>
        <p:spPr>
          <a:xfrm>
            <a:off x="0" y="0"/>
            <a:ext cx="11736987"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0" name="Rectangle 9">
            <a:extLst>
              <a:ext uri="{FF2B5EF4-FFF2-40B4-BE49-F238E27FC236}">
                <a16:creationId xmlns:a16="http://schemas.microsoft.com/office/drawing/2014/main" id="{C28E4005-6DA6-4443-A120-563FA414CBD8}"/>
              </a:ext>
            </a:extLst>
          </p:cNvPr>
          <p:cNvSpPr/>
          <p:nvPr/>
        </p:nvSpPr>
        <p:spPr>
          <a:xfrm rot="5400000">
            <a:off x="-2978450" y="2978453"/>
            <a:ext cx="6407450"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858728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4_Chart Example">
    <p:spTree>
      <p:nvGrpSpPr>
        <p:cNvPr id="1" name=""/>
        <p:cNvGrpSpPr/>
        <p:nvPr/>
      </p:nvGrpSpPr>
      <p:grpSpPr>
        <a:xfrm>
          <a:off x="0" y="0"/>
          <a:ext cx="0" cy="0"/>
          <a:chOff x="0" y="0"/>
          <a:chExt cx="0" cy="0"/>
        </a:xfrm>
      </p:grpSpPr>
      <p:sp>
        <p:nvSpPr>
          <p:cNvPr id="10" name="Title Text">
            <a:extLst>
              <a:ext uri="{FF2B5EF4-FFF2-40B4-BE49-F238E27FC236}">
                <a16:creationId xmlns:a16="http://schemas.microsoft.com/office/drawing/2014/main" id="{145FA424-6F4D-7644-8964-49FF4943202D}"/>
              </a:ext>
            </a:extLst>
          </p:cNvPr>
          <p:cNvSpPr txBox="1">
            <a:spLocks noGrp="1"/>
          </p:cNvSpPr>
          <p:nvPr>
            <p:ph type="title" hasCustomPrompt="1"/>
          </p:nvPr>
        </p:nvSpPr>
        <p:spPr>
          <a:xfrm>
            <a:off x="571501" y="571501"/>
            <a:ext cx="11022060" cy="873744"/>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rmAutofit/>
          </a:bodyPr>
          <a:lstStyle>
            <a:lvl1pPr>
              <a:defRPr sz="4000">
                <a:solidFill>
                  <a:schemeClr val="tx1"/>
                </a:solidFill>
              </a:defRPr>
            </a:lvl1pPr>
          </a:lstStyle>
          <a:p>
            <a:r>
              <a:rPr lang="en-US"/>
              <a:t>40pt Intel Clear Light Text Goes Here</a:t>
            </a:r>
          </a:p>
        </p:txBody>
      </p:sp>
      <p:sp>
        <p:nvSpPr>
          <p:cNvPr id="3" name="Text Placeholder 2">
            <a:extLst>
              <a:ext uri="{FF2B5EF4-FFF2-40B4-BE49-F238E27FC236}">
                <a16:creationId xmlns:a16="http://schemas.microsoft.com/office/drawing/2014/main" id="{EBF36A7C-A787-47EC-ACD5-77F3FD6AFB8D}"/>
              </a:ext>
            </a:extLst>
          </p:cNvPr>
          <p:cNvSpPr>
            <a:spLocks noGrp="1"/>
          </p:cNvSpPr>
          <p:nvPr>
            <p:ph type="body" sz="quarter" idx="10"/>
          </p:nvPr>
        </p:nvSpPr>
        <p:spPr>
          <a:xfrm>
            <a:off x="571500" y="1592529"/>
            <a:ext cx="11010900" cy="3727184"/>
          </a:xfrm>
        </p:spPr>
        <p:txBody>
          <a:bodyPr>
            <a:normAutofit/>
          </a:bodyPr>
          <a:lstStyle>
            <a:lvl1pPr marL="0" indent="0">
              <a:buNone/>
              <a:defRPr sz="6000">
                <a:solidFill>
                  <a:schemeClr val="tx1"/>
                </a:solidFill>
              </a:defRPr>
            </a:lvl1pPr>
          </a:lstStyle>
          <a:p>
            <a:pPr lvl="0"/>
            <a:r>
              <a:rPr lang="en-US"/>
              <a:t>Click to edit Master text styles</a:t>
            </a:r>
          </a:p>
        </p:txBody>
      </p:sp>
      <p:sp>
        <p:nvSpPr>
          <p:cNvPr id="9" name="Text Placeholder 3">
            <a:extLst>
              <a:ext uri="{FF2B5EF4-FFF2-40B4-BE49-F238E27FC236}">
                <a16:creationId xmlns:a16="http://schemas.microsoft.com/office/drawing/2014/main" id="{A7C9FC2E-0D67-4420-A61E-1D363937D03F}"/>
              </a:ext>
            </a:extLst>
          </p:cNvPr>
          <p:cNvSpPr>
            <a:spLocks noGrp="1"/>
          </p:cNvSpPr>
          <p:nvPr>
            <p:ph type="body" sz="quarter" idx="29"/>
          </p:nvPr>
        </p:nvSpPr>
        <p:spPr>
          <a:xfrm>
            <a:off x="571500" y="5461818"/>
            <a:ext cx="11022013" cy="438150"/>
          </a:xfrm>
        </p:spPr>
        <p:txBody>
          <a:bodyPr/>
          <a:lstStyle>
            <a:lvl1pPr marL="0" indent="0">
              <a:buNone/>
              <a:defRPr>
                <a:solidFill>
                  <a:schemeClr val="accent2"/>
                </a:solidFill>
                <a:latin typeface="+mn-lt"/>
              </a:defRPr>
            </a:lvl1pPr>
            <a:lvl2pPr marL="228600" indent="0">
              <a:buNone/>
              <a:defRPr/>
            </a:lvl2pPr>
          </a:lstStyle>
          <a:p>
            <a:pPr lvl="0"/>
            <a:r>
              <a:rPr lang="en-US"/>
              <a:t>Click to edit Master text styles</a:t>
            </a:r>
          </a:p>
        </p:txBody>
      </p:sp>
    </p:spTree>
    <p:extLst>
      <p:ext uri="{BB962C8B-B14F-4D97-AF65-F5344CB8AC3E}">
        <p14:creationId xmlns:p14="http://schemas.microsoft.com/office/powerpoint/2010/main" val="1794831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Title &amp; Sub White">
    <p:spTree>
      <p:nvGrpSpPr>
        <p:cNvPr id="1" name=""/>
        <p:cNvGrpSpPr/>
        <p:nvPr/>
      </p:nvGrpSpPr>
      <p:grpSpPr>
        <a:xfrm>
          <a:off x="0" y="0"/>
          <a:ext cx="0" cy="0"/>
          <a:chOff x="0" y="0"/>
          <a:chExt cx="0" cy="0"/>
        </a:xfrm>
      </p:grpSpPr>
      <p:graphicFrame>
        <p:nvGraphicFramePr>
          <p:cNvPr id="13" name="Chart 5">
            <a:extLst>
              <a:ext uri="{FF2B5EF4-FFF2-40B4-BE49-F238E27FC236}">
                <a16:creationId xmlns:a16="http://schemas.microsoft.com/office/drawing/2014/main" id="{F0529FEA-BEC4-644C-94EE-601D5BED26F3}"/>
              </a:ext>
            </a:extLst>
          </p:cNvPr>
          <p:cNvGraphicFramePr/>
          <p:nvPr>
            <p:extLst>
              <p:ext uri="{D42A27DB-BD31-4B8C-83A1-F6EECF244321}">
                <p14:modId xmlns:p14="http://schemas.microsoft.com/office/powerpoint/2010/main" val="680995965"/>
              </p:ext>
            </p:extLst>
          </p:nvPr>
        </p:nvGraphicFramePr>
        <p:xfrm>
          <a:off x="7201593" y="1799047"/>
          <a:ext cx="3472287" cy="4025676"/>
        </p:xfrm>
        <a:graphic>
          <a:graphicData uri="http://schemas.openxmlformats.org/drawingml/2006/chart">
            <c:chart xmlns:c="http://schemas.openxmlformats.org/drawingml/2006/chart" xmlns:r="http://schemas.openxmlformats.org/officeDocument/2006/relationships" r:id="rId2"/>
          </a:graphicData>
        </a:graphic>
      </p:graphicFrame>
      <p:sp>
        <p:nvSpPr>
          <p:cNvPr id="10" name="Title Text">
            <a:extLst>
              <a:ext uri="{FF2B5EF4-FFF2-40B4-BE49-F238E27FC236}">
                <a16:creationId xmlns:a16="http://schemas.microsoft.com/office/drawing/2014/main" id="{0EA1A176-5931-41CA-86D5-15FC4398AA40}"/>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chor="ctr" anchorCtr="0">
            <a:noAutofit/>
          </a:bodyPr>
          <a:lstStyle>
            <a:lvl1pPr algn="ctr">
              <a:defRPr sz="4800">
                <a:solidFill>
                  <a:schemeClr val="tx1"/>
                </a:solidFill>
              </a:defRPr>
            </a:lvl1pPr>
          </a:lstStyle>
          <a:p>
            <a:r>
              <a:rPr lang="en-US"/>
              <a:t>48pt Intel Clear Light Body. For content that is not a section, but has a big idea in text only.</a:t>
            </a:r>
          </a:p>
        </p:txBody>
      </p:sp>
      <p:sp>
        <p:nvSpPr>
          <p:cNvPr id="8" name="Rectangle 7">
            <a:extLst>
              <a:ext uri="{FF2B5EF4-FFF2-40B4-BE49-F238E27FC236}">
                <a16:creationId xmlns:a16="http://schemas.microsoft.com/office/drawing/2014/main" id="{597652EB-8B2D-46CC-B147-89A4C26A2D8F}"/>
              </a:ext>
            </a:extLst>
          </p:cNvPr>
          <p:cNvSpPr/>
          <p:nvPr/>
        </p:nvSpPr>
        <p:spPr>
          <a:xfrm>
            <a:off x="0" y="0"/>
            <a:ext cx="11736987"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9" name="Rectangle 8">
            <a:extLst>
              <a:ext uri="{FF2B5EF4-FFF2-40B4-BE49-F238E27FC236}">
                <a16:creationId xmlns:a16="http://schemas.microsoft.com/office/drawing/2014/main" id="{571A480A-B7B4-498C-9868-A91E2651D429}"/>
              </a:ext>
            </a:extLst>
          </p:cNvPr>
          <p:cNvSpPr/>
          <p:nvPr/>
        </p:nvSpPr>
        <p:spPr>
          <a:xfrm rot="5400000">
            <a:off x="-2978450" y="2978453"/>
            <a:ext cx="6407450"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34677849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Title &amp; Sub Blue">
    <p:bg>
      <p:bgPr>
        <a:solidFill>
          <a:schemeClr val="bg2"/>
        </a:solidFill>
        <a:effectLst/>
      </p:bgPr>
    </p:bg>
    <p:spTree>
      <p:nvGrpSpPr>
        <p:cNvPr id="1" name=""/>
        <p:cNvGrpSpPr/>
        <p:nvPr/>
      </p:nvGrpSpPr>
      <p:grpSpPr>
        <a:xfrm>
          <a:off x="0" y="0"/>
          <a:ext cx="0" cy="0"/>
          <a:chOff x="0" y="0"/>
          <a:chExt cx="0" cy="0"/>
        </a:xfrm>
      </p:grpSpPr>
      <p:sp>
        <p:nvSpPr>
          <p:cNvPr id="860" name="Rectangle"/>
          <p:cNvSpPr/>
          <p:nvPr/>
        </p:nvSpPr>
        <p:spPr>
          <a:xfrm>
            <a:off x="471054" y="464127"/>
            <a:ext cx="11272494" cy="5944838"/>
          </a:xfrm>
          <a:prstGeom prst="rect">
            <a:avLst/>
          </a:prstGeom>
          <a:solidFill>
            <a:schemeClr val="accent1"/>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61" name="Square"/>
          <p:cNvSpPr/>
          <p:nvPr/>
        </p:nvSpPr>
        <p:spPr>
          <a:xfrm>
            <a:off x="11743603" y="6405281"/>
            <a:ext cx="448398" cy="452720"/>
          </a:xfrm>
          <a:prstGeom prst="rect">
            <a:avLst/>
          </a:prstGeom>
          <a:solidFill>
            <a:schemeClr val="accent1"/>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8" name="Rectangle 7">
            <a:extLst>
              <a:ext uri="{FF2B5EF4-FFF2-40B4-BE49-F238E27FC236}">
                <a16:creationId xmlns:a16="http://schemas.microsoft.com/office/drawing/2014/main" id="{41A778AB-F6EC-4101-87E6-DECF7944E661}"/>
              </a:ext>
            </a:extLst>
          </p:cNvPr>
          <p:cNvSpPr/>
          <p:nvPr/>
        </p:nvSpPr>
        <p:spPr>
          <a:xfrm>
            <a:off x="5503530" y="6562504"/>
            <a:ext cx="1184940" cy="231410"/>
          </a:xfrm>
          <a:prstGeom prst="rect">
            <a:avLst/>
          </a:prstGeom>
        </p:spPr>
        <p:txBody>
          <a:bodyPr wrap="none">
            <a:spAutoFit/>
          </a:bodyPr>
          <a:lstStyle/>
          <a:p>
            <a:pPr algn="ctr"/>
            <a:r>
              <a:rPr lang="en-US" sz="1000">
                <a:solidFill>
                  <a:schemeClr val="tx1"/>
                </a:solidFill>
              </a:rPr>
              <a:t>Intel Confidential</a:t>
            </a:r>
          </a:p>
        </p:txBody>
      </p:sp>
      <p:sp>
        <p:nvSpPr>
          <p:cNvPr id="10" name="Title Text">
            <a:extLst>
              <a:ext uri="{FF2B5EF4-FFF2-40B4-BE49-F238E27FC236}">
                <a16:creationId xmlns:a16="http://schemas.microsoft.com/office/drawing/2014/main" id="{E400EEBB-F912-40CA-A759-DEFE15164979}"/>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chor="ctr" anchorCtr="0">
            <a:noAutofit/>
          </a:bodyPr>
          <a:lstStyle>
            <a:lvl1pPr algn="ctr">
              <a:defRPr sz="4800">
                <a:solidFill>
                  <a:schemeClr val="tx1"/>
                </a:solidFill>
              </a:defRPr>
            </a:lvl1pPr>
          </a:lstStyle>
          <a:p>
            <a:r>
              <a:rPr lang="en-US"/>
              <a:t>48pt Intel Clear Light Body. For content that is not a section, but has a big idea in text only.</a:t>
            </a:r>
          </a:p>
        </p:txBody>
      </p:sp>
    </p:spTree>
    <p:extLst>
      <p:ext uri="{BB962C8B-B14F-4D97-AF65-F5344CB8AC3E}">
        <p14:creationId xmlns:p14="http://schemas.microsoft.com/office/powerpoint/2010/main" val="1649480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p:cSld name="Title &amp; Sub Light Blue">
    <p:bg>
      <p:bgPr>
        <a:solidFill>
          <a:srgbClr val="00C7FD"/>
        </a:solidFill>
        <a:effectLst/>
      </p:bgPr>
    </p:bg>
    <p:spTree>
      <p:nvGrpSpPr>
        <p:cNvPr id="1" name=""/>
        <p:cNvGrpSpPr/>
        <p:nvPr/>
      </p:nvGrpSpPr>
      <p:grpSpPr>
        <a:xfrm>
          <a:off x="0" y="0"/>
          <a:ext cx="0" cy="0"/>
          <a:chOff x="0" y="0"/>
          <a:chExt cx="0" cy="0"/>
        </a:xfrm>
      </p:grpSpPr>
      <p:sp>
        <p:nvSpPr>
          <p:cNvPr id="860" name="Rectangle"/>
          <p:cNvSpPr/>
          <p:nvPr/>
        </p:nvSpPr>
        <p:spPr>
          <a:xfrm>
            <a:off x="471054" y="464127"/>
            <a:ext cx="11272494" cy="5944838"/>
          </a:xfrm>
          <a:prstGeom prst="rect">
            <a:avLst/>
          </a:prstGeom>
          <a:solidFill>
            <a:schemeClr val="accent2">
              <a:lumMod val="75000"/>
            </a:schemeClr>
          </a:solidFill>
          <a:ln w="12700">
            <a:miter lim="400000"/>
          </a:ln>
        </p:spPr>
        <p:txBody>
          <a:bodyPr lIns="25400" tIns="25400" rIns="25400" bIns="25400" anchor="ctr"/>
          <a:lstStyle/>
          <a:p>
            <a:pPr algn="ctr" defTabSz="412750">
              <a:lnSpc>
                <a:spcPct val="100000"/>
              </a:lnSpc>
              <a:spcBef>
                <a:spcPts val="0"/>
              </a:spcBef>
              <a:defRPr sz="3200">
                <a:solidFill>
                  <a:srgbClr val="FFFFFF"/>
                </a:solidFill>
                <a:latin typeface="Helvetica Neue Medium"/>
                <a:ea typeface="Helvetica Neue Medium"/>
                <a:cs typeface="Helvetica Neue Medium"/>
                <a:sym typeface="Helvetica Neue Medium"/>
              </a:defRPr>
            </a:pPr>
            <a:endParaRPr sz="1600"/>
          </a:p>
        </p:txBody>
      </p:sp>
      <p:sp>
        <p:nvSpPr>
          <p:cNvPr id="861" name="Square"/>
          <p:cNvSpPr/>
          <p:nvPr/>
        </p:nvSpPr>
        <p:spPr>
          <a:xfrm>
            <a:off x="11743603" y="6405281"/>
            <a:ext cx="448398" cy="452720"/>
          </a:xfrm>
          <a:prstGeom prst="rect">
            <a:avLst/>
          </a:prstGeom>
          <a:solidFill>
            <a:schemeClr val="accent2">
              <a:lumMod val="75000"/>
            </a:schemeClr>
          </a:solidFill>
          <a:ln w="12700">
            <a:miter lim="400000"/>
          </a:ln>
        </p:spPr>
        <p:txBody>
          <a:bodyPr lIns="0" tIns="0" rIns="0" bIns="0" anchor="ctr"/>
          <a:lstStyle/>
          <a:p>
            <a:pPr algn="ctr" defTabSz="412750">
              <a:lnSpc>
                <a:spcPct val="100000"/>
              </a:lnSpc>
              <a:spcBef>
                <a:spcPts val="0"/>
              </a:spcBef>
              <a:defRPr sz="3200">
                <a:solidFill>
                  <a:srgbClr val="026FC5"/>
                </a:solidFill>
                <a:latin typeface="Helvetica Neue Medium"/>
                <a:ea typeface="Helvetica Neue Medium"/>
                <a:cs typeface="Helvetica Neue Medium"/>
                <a:sym typeface="Helvetica Neue Medium"/>
              </a:defRPr>
            </a:pPr>
            <a:endParaRPr sz="1600"/>
          </a:p>
        </p:txBody>
      </p:sp>
      <p:pic>
        <p:nvPicPr>
          <p:cNvPr id="862" name="Image" descr="Image"/>
          <p:cNvPicPr>
            <a:picLocks noChangeAspect="1"/>
          </p:cNvPicPr>
          <p:nvPr/>
        </p:nvPicPr>
        <p:blipFill>
          <a:blip r:embed="rId2"/>
          <a:stretch>
            <a:fillRect/>
          </a:stretch>
        </p:blipFill>
        <p:spPr>
          <a:xfrm>
            <a:off x="11151433" y="6543018"/>
            <a:ext cx="491250" cy="190501"/>
          </a:xfrm>
          <a:prstGeom prst="rect">
            <a:avLst/>
          </a:prstGeom>
          <a:ln w="12700">
            <a:miter lim="400000"/>
          </a:ln>
        </p:spPr>
      </p:pic>
      <p:sp>
        <p:nvSpPr>
          <p:cNvPr id="866" name="Text"/>
          <p:cNvSpPr txBox="1"/>
          <p:nvPr/>
        </p:nvSpPr>
        <p:spPr>
          <a:xfrm>
            <a:off x="11942955" y="6538004"/>
            <a:ext cx="51361" cy="189796"/>
          </a:xfrm>
          <a:prstGeom prst="rect">
            <a:avLst/>
          </a:prstGeom>
          <a:ln w="12700">
            <a:miter lim="400000"/>
          </a:ln>
        </p:spPr>
        <p:txBody>
          <a:bodyPr wrap="none" lIns="25400" tIns="25400" rIns="25400" bIns="25400" anchor="b">
            <a:spAutoFit/>
          </a:bodyPr>
          <a:lstStyle/>
          <a:p>
            <a:pPr algn="ctr" defTabSz="292100">
              <a:lnSpc>
                <a:spcPct val="100000"/>
              </a:lnSpc>
              <a:spcBef>
                <a:spcPts val="0"/>
              </a:spcBef>
              <a:defRPr sz="1800">
                <a:solidFill>
                  <a:srgbClr val="FFFFFF"/>
                </a:solidFill>
                <a:latin typeface="Intel Clear"/>
                <a:ea typeface="Intel Clear"/>
                <a:cs typeface="Intel Clear"/>
                <a:sym typeface="Intel Clear"/>
              </a:defRPr>
            </a:pPr>
            <a:endParaRPr sz="900"/>
          </a:p>
        </p:txBody>
      </p:sp>
      <p:sp>
        <p:nvSpPr>
          <p:cNvPr id="13" name="TextBox 12">
            <a:extLst>
              <a:ext uri="{FF2B5EF4-FFF2-40B4-BE49-F238E27FC236}">
                <a16:creationId xmlns:a16="http://schemas.microsoft.com/office/drawing/2014/main" id="{9D4875CE-AB47-3643-8581-D89E9CF7EFC1}"/>
              </a:ext>
            </a:extLst>
          </p:cNvPr>
          <p:cNvSpPr txBox="1"/>
          <p:nvPr/>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8" name="Rectangle 7">
            <a:extLst>
              <a:ext uri="{FF2B5EF4-FFF2-40B4-BE49-F238E27FC236}">
                <a16:creationId xmlns:a16="http://schemas.microsoft.com/office/drawing/2014/main" id="{52E60B70-5DF3-4398-B558-301661292DFC}"/>
              </a:ext>
            </a:extLst>
          </p:cNvPr>
          <p:cNvSpPr/>
          <p:nvPr/>
        </p:nvSpPr>
        <p:spPr>
          <a:xfrm>
            <a:off x="5503530" y="6562504"/>
            <a:ext cx="1184940" cy="231410"/>
          </a:xfrm>
          <a:prstGeom prst="rect">
            <a:avLst/>
          </a:prstGeom>
        </p:spPr>
        <p:txBody>
          <a:bodyPr wrap="none">
            <a:spAutoFit/>
          </a:bodyPr>
          <a:lstStyle/>
          <a:p>
            <a:pPr algn="ctr"/>
            <a:r>
              <a:rPr lang="en-US" sz="1000">
                <a:solidFill>
                  <a:schemeClr val="tx1"/>
                </a:solidFill>
              </a:rPr>
              <a:t>Intel Confidential</a:t>
            </a:r>
          </a:p>
        </p:txBody>
      </p:sp>
      <p:sp>
        <p:nvSpPr>
          <p:cNvPr id="10" name="Title Text">
            <a:extLst>
              <a:ext uri="{FF2B5EF4-FFF2-40B4-BE49-F238E27FC236}">
                <a16:creationId xmlns:a16="http://schemas.microsoft.com/office/drawing/2014/main" id="{93B25211-1805-4C17-8545-7E02A6786392}"/>
              </a:ext>
            </a:extLst>
          </p:cNvPr>
          <p:cNvSpPr txBox="1">
            <a:spLocks noGrp="1"/>
          </p:cNvSpPr>
          <p:nvPr>
            <p:ph type="title" hasCustomPrompt="1"/>
          </p:nvPr>
        </p:nvSpPr>
        <p:spPr>
          <a:xfrm>
            <a:off x="1444480" y="1917036"/>
            <a:ext cx="9303040" cy="3023929"/>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chor="ctr" anchorCtr="0">
            <a:noAutofit/>
          </a:bodyPr>
          <a:lstStyle>
            <a:lvl1pPr algn="ctr">
              <a:defRPr sz="4800">
                <a:solidFill>
                  <a:schemeClr val="tx1"/>
                </a:solidFill>
              </a:defRPr>
            </a:lvl1pPr>
          </a:lstStyle>
          <a:p>
            <a:r>
              <a:rPr lang="en-US"/>
              <a:t>48pt Intel Clear Light Body. For content that is not a section, but has a big idea in text only.</a:t>
            </a:r>
          </a:p>
        </p:txBody>
      </p:sp>
    </p:spTree>
    <p:extLst>
      <p:ext uri="{BB962C8B-B14F-4D97-AF65-F5344CB8AC3E}">
        <p14:creationId xmlns:p14="http://schemas.microsoft.com/office/powerpoint/2010/main" val="34402117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p:cSld name="End Slide">
    <p:bg>
      <p:bgPr>
        <a:solidFill>
          <a:schemeClr val="accent1"/>
        </a:solidFill>
        <a:effectLst/>
      </p:bgPr>
    </p:bg>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BDA94F2D-B7BD-4CE9-A606-F00802F3131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099949" y="2409775"/>
            <a:ext cx="4080108" cy="1521396"/>
          </a:xfrm>
          <a:prstGeom prst="rect">
            <a:avLst/>
          </a:prstGeom>
        </p:spPr>
      </p:pic>
      <p:sp>
        <p:nvSpPr>
          <p:cNvPr id="15" name="TextBox 14">
            <a:extLst>
              <a:ext uri="{FF2B5EF4-FFF2-40B4-BE49-F238E27FC236}">
                <a16:creationId xmlns:a16="http://schemas.microsoft.com/office/drawing/2014/main" id="{3F655609-5439-9C4A-8F0D-9AB5A1AAC9A3}"/>
              </a:ext>
            </a:extLst>
          </p:cNvPr>
          <p:cNvSpPr txBox="1"/>
          <p:nvPr/>
        </p:nvSpPr>
        <p:spPr>
          <a:xfrm>
            <a:off x="11881866" y="6268286"/>
            <a:ext cx="207818" cy="46397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25400" tIns="25400" rIns="25400" bIns="25400" numCol="1" spcCol="38100" rtlCol="0" anchor="ctr">
            <a:spAutoFit/>
          </a:bodyPr>
          <a:lstStyle/>
          <a:p>
            <a:pPr marL="0" marR="0" indent="0" algn="l" defTabSz="1219169" rtl="0" fontAlgn="auto" latinLnBrk="0" hangingPunct="0">
              <a:lnSpc>
                <a:spcPct val="90000"/>
              </a:lnSpc>
              <a:spcBef>
                <a:spcPts val="2250"/>
              </a:spcBef>
              <a:spcAft>
                <a:spcPts val="0"/>
              </a:spcAft>
              <a:buClrTx/>
              <a:buSzTx/>
              <a:buFontTx/>
              <a:buNone/>
              <a:tabLst/>
            </a:pPr>
            <a:fld id="{302FE90D-A879-0D42-B0CA-7E5C0D197FB5}" type="slidenum">
              <a:rPr kumimoji="0" lang="en-US" sz="850" b="0" i="0" u="none" strike="noStrike" cap="none" spc="0" normalizeH="0" baseline="0" smtClean="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rPr>
              <a:pPr marL="0" marR="0" indent="0" algn="l" defTabSz="1219169" rtl="0" fontAlgn="auto" latinLnBrk="0" hangingPunct="0">
                <a:lnSpc>
                  <a:spcPct val="90000"/>
                </a:lnSpc>
                <a:spcBef>
                  <a:spcPts val="2250"/>
                </a:spcBef>
                <a:spcAft>
                  <a:spcPts val="0"/>
                </a:spcAft>
                <a:buClrTx/>
                <a:buSzTx/>
                <a:buFontTx/>
                <a:buNone/>
                <a:tabLst/>
              </a:pPr>
              <a:t>‹#›</a:t>
            </a:fld>
            <a:endParaRPr kumimoji="0" lang="en-US" sz="850" b="0" i="0" u="none" strike="noStrike" cap="none" spc="0" normalizeH="0" baseline="0">
              <a:ln>
                <a:noFill/>
              </a:ln>
              <a:solidFill>
                <a:srgbClr val="FFFFFF"/>
              </a:solidFill>
              <a:effectLst/>
              <a:uFillTx/>
              <a:latin typeface="Intel Clear" panose="020B0604020203020204" pitchFamily="34" charset="0"/>
              <a:ea typeface="Intel Clear" panose="020B0604020203020204" pitchFamily="34" charset="0"/>
              <a:cs typeface="Intel Clear" panose="020B0604020203020204" pitchFamily="34" charset="0"/>
              <a:sym typeface="Helvetica Neue"/>
            </a:endParaRPr>
          </a:p>
        </p:txBody>
      </p:sp>
      <p:sp>
        <p:nvSpPr>
          <p:cNvPr id="6" name="Rectangle 5">
            <a:extLst>
              <a:ext uri="{FF2B5EF4-FFF2-40B4-BE49-F238E27FC236}">
                <a16:creationId xmlns:a16="http://schemas.microsoft.com/office/drawing/2014/main" id="{69112354-342E-49CE-8E3C-E078BBE1ADF7}"/>
              </a:ext>
            </a:extLst>
          </p:cNvPr>
          <p:cNvSpPr/>
          <p:nvPr/>
        </p:nvSpPr>
        <p:spPr>
          <a:xfrm>
            <a:off x="0" y="6407451"/>
            <a:ext cx="11736987" cy="450549"/>
          </a:xfrm>
          <a:prstGeom prst="rect">
            <a:avLst/>
          </a:prstGeom>
          <a:solidFill>
            <a:schemeClr val="bg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7" name="Rectangle 6">
            <a:extLst>
              <a:ext uri="{FF2B5EF4-FFF2-40B4-BE49-F238E27FC236}">
                <a16:creationId xmlns:a16="http://schemas.microsoft.com/office/drawing/2014/main" id="{CD21D8AD-9194-4DBA-8221-7F294421810B}"/>
              </a:ext>
            </a:extLst>
          </p:cNvPr>
          <p:cNvSpPr/>
          <p:nvPr/>
        </p:nvSpPr>
        <p:spPr>
          <a:xfrm rot="5400000">
            <a:off x="8758537" y="2978453"/>
            <a:ext cx="6407450" cy="450549"/>
          </a:xfrm>
          <a:prstGeom prst="rect">
            <a:avLst/>
          </a:prstGeom>
          <a:solidFill>
            <a:schemeClr val="bg2"/>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Tree>
    <p:extLst>
      <p:ext uri="{BB962C8B-B14F-4D97-AF65-F5344CB8AC3E}">
        <p14:creationId xmlns:p14="http://schemas.microsoft.com/office/powerpoint/2010/main" val="853550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type="title">
  <p:cSld name="2_Title Slide with Linear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592916" y="3305897"/>
            <a:ext cx="10950515" cy="1470025"/>
          </a:xfrm>
        </p:spPr>
        <p:txBody>
          <a:bodyPr lIns="0" rIns="0" anchor="b" anchorCtr="0">
            <a:noAutofit/>
          </a:bodyPr>
          <a:lstStyle>
            <a:lvl1pPr>
              <a:lnSpc>
                <a:spcPct val="80000"/>
              </a:lnSpc>
              <a:defRPr sz="8666" b="0"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a:t>65pt Intel Clear pro Title</a:t>
            </a:r>
            <a:br>
              <a:rPr lang="en-US"/>
            </a:br>
            <a:r>
              <a:rPr lang="en-US"/>
              <a:t>with Linear gradient</a:t>
            </a:r>
          </a:p>
        </p:txBody>
      </p:sp>
      <p:sp>
        <p:nvSpPr>
          <p:cNvPr id="3" name="Subtitle 2"/>
          <p:cNvSpPr>
            <a:spLocks noGrp="1"/>
          </p:cNvSpPr>
          <p:nvPr>
            <p:ph type="subTitle" idx="1" hasCustomPrompt="1"/>
          </p:nvPr>
        </p:nvSpPr>
        <p:spPr>
          <a:xfrm>
            <a:off x="607484" y="4657344"/>
            <a:ext cx="8440283" cy="1233813"/>
          </a:xfrm>
        </p:spPr>
        <p:txBody>
          <a:bodyPr lIns="0" rIns="0">
            <a:noAutofit/>
          </a:bodyPr>
          <a:lstStyle>
            <a:lvl1pPr marL="0" indent="0" algn="l">
              <a:buNone/>
              <a:defRPr sz="2133" b="0" i="0" baseline="0">
                <a:solidFill>
                  <a:schemeClr val="accent3"/>
                </a:solidFill>
                <a:latin typeface="Intel Clear"/>
                <a:cs typeface="Intel Clear"/>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16pt Intel Clear Subhead, Date, Etc.</a:t>
            </a:r>
          </a:p>
        </p:txBody>
      </p:sp>
      <p:pic>
        <p:nvPicPr>
          <p:cNvPr id="6" name="Picture 2"/>
          <p:cNvPicPr>
            <a:picLocks noChangeAspect="1" noChangeArrowheads="1"/>
          </p:cNvPicPr>
          <p:nvPr userDrawn="1"/>
        </p:nvPicPr>
        <p:blipFill>
          <a:blip r:embed="rId2" cstate="print">
            <a:extLst>
              <a:ext uri="{28A0092B-C50C-407E-A947-70E740481C1C}">
                <a14:useLocalDpi xmlns:a14="http://schemas.microsoft.com/office/drawing/2010/main" val="0"/>
              </a:ext>
            </a:extLst>
          </a:blip>
          <a:stretch>
            <a:fillRect/>
          </a:stretch>
        </p:blipFill>
        <p:spPr bwMode="auto">
          <a:xfrm>
            <a:off x="602397" y="510892"/>
            <a:ext cx="1664065" cy="1106467"/>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8873139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838200" y="6356350"/>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BE4A9AEF-8666-4A75-A1D6-FDDC5FF68710}" type="slidenum">
              <a:rPr lang="en-US" smtClean="0"/>
              <a:t>‹#›</a:t>
            </a:fld>
            <a:endParaRPr lang="en-US"/>
          </a:p>
        </p:txBody>
      </p:sp>
    </p:spTree>
    <p:extLst>
      <p:ext uri="{BB962C8B-B14F-4D97-AF65-F5344CB8AC3E}">
        <p14:creationId xmlns:p14="http://schemas.microsoft.com/office/powerpoint/2010/main" val="76194943"/>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type="secHead">
  <p:cSld name="Blue Section Break">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sp>
        <p:nvSpPr>
          <p:cNvPr id="2" name="Title 1"/>
          <p:cNvSpPr>
            <a:spLocks noGrp="1"/>
          </p:cNvSpPr>
          <p:nvPr userDrawn="1">
            <p:ph type="title" hasCustomPrompt="1"/>
          </p:nvPr>
        </p:nvSpPr>
        <p:spPr>
          <a:xfrm>
            <a:off x="607484" y="2810749"/>
            <a:ext cx="10363200" cy="1362075"/>
          </a:xfrm>
        </p:spPr>
        <p:txBody>
          <a:bodyPr anchor="b" anchorCtr="0">
            <a:noAutofit/>
          </a:bodyPr>
          <a:lstStyle>
            <a:lvl1pPr algn="l">
              <a:lnSpc>
                <a:spcPct val="80000"/>
              </a:lnSpc>
              <a:defRPr sz="7200" b="0" cap="none" spc="0" baseline="0">
                <a:solidFill>
                  <a:schemeClr val="bg1">
                    <a:alpha val="90000"/>
                  </a:schemeClr>
                </a:solidFill>
                <a:latin typeface="Intel Clear Pro" panose="020B0804020202060201" pitchFamily="34" charset="0"/>
                <a:cs typeface="Intel Clear Pro" panose="020B0804020202060201" pitchFamily="34" charset="0"/>
              </a:defRPr>
            </a:lvl1pPr>
          </a:lstStyle>
          <a:p>
            <a:r>
              <a:rPr lang="en-US"/>
              <a:t>54pt Intel Clear Pro</a:t>
            </a:r>
            <a:br>
              <a:rPr lang="en-US"/>
            </a:br>
            <a:r>
              <a:rPr lang="en-US"/>
              <a:t>blue section break</a:t>
            </a:r>
          </a:p>
        </p:txBody>
      </p:sp>
      <p:sp>
        <p:nvSpPr>
          <p:cNvPr id="3" name="Text Placeholder 2"/>
          <p:cNvSpPr>
            <a:spLocks noGrp="1"/>
          </p:cNvSpPr>
          <p:nvPr userDrawn="1">
            <p:ph type="body" idx="1" hasCustomPrompt="1"/>
          </p:nvPr>
        </p:nvSpPr>
        <p:spPr>
          <a:xfrm>
            <a:off x="607484" y="4321533"/>
            <a:ext cx="10363200" cy="1500187"/>
          </a:xfrm>
        </p:spPr>
        <p:txBody>
          <a:bodyPr anchor="t" anchorCtr="0">
            <a:noAutofit/>
          </a:bodyPr>
          <a:lstStyle>
            <a:lvl1pPr marL="0" indent="0">
              <a:buNone/>
              <a:defRPr sz="2133" b="0" i="0" baseline="0">
                <a:solidFill>
                  <a:srgbClr val="F3D54E"/>
                </a:solidFill>
                <a:latin typeface="Intel Clear"/>
                <a:cs typeface="Intel Clear"/>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r>
              <a:rPr lang="en-US"/>
              <a:t>16pt Intel Clear Subhead</a:t>
            </a:r>
          </a:p>
        </p:txBody>
      </p:sp>
    </p:spTree>
    <p:extLst>
      <p:ext uri="{BB962C8B-B14F-4D97-AF65-F5344CB8AC3E}">
        <p14:creationId xmlns:p14="http://schemas.microsoft.com/office/powerpoint/2010/main" val="41611381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fld id="{EE2556C5-CE8C-6547-B838-EA80C61A4AF7}" type="slidenum">
              <a:rPr lang="en-US" smtClean="0">
                <a:solidFill>
                  <a:prstClr val="white"/>
                </a:solidFill>
              </a:rPr>
              <a:pPr/>
              <a:t>‹#›</a:t>
            </a:fld>
            <a:endParaRPr lang="en-US">
              <a:solidFill>
                <a:prstClr val="white"/>
              </a:solidFill>
            </a:endParaRPr>
          </a:p>
        </p:txBody>
      </p:sp>
      <p:sp>
        <p:nvSpPr>
          <p:cNvPr id="15" name="Content Placeholder 2"/>
          <p:cNvSpPr>
            <a:spLocks noGrp="1"/>
          </p:cNvSpPr>
          <p:nvPr>
            <p:ph sz="half" idx="1" hasCustomPrompt="1"/>
          </p:nvPr>
        </p:nvSpPr>
        <p:spPr>
          <a:xfrm>
            <a:off x="607485" y="1604433"/>
            <a:ext cx="5342468" cy="4567767"/>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a:t>18pt Intel Clear body text</a:t>
            </a:r>
          </a:p>
          <a:p>
            <a:pPr marR="0" lvl="1" fontAlgn="auto">
              <a:lnSpc>
                <a:spcPct val="100000"/>
              </a:lnSpc>
              <a:spcAft>
                <a:spcPts val="0"/>
              </a:spcAft>
              <a:buClrTx/>
              <a:buSzTx/>
              <a:tabLst/>
            </a:pPr>
            <a:r>
              <a:rPr lang="en-US"/>
              <a:t>16pt Intel Clear bullet one</a:t>
            </a:r>
          </a:p>
          <a:p>
            <a:pPr lvl="2"/>
            <a:r>
              <a:rPr lang="en-US" err="1"/>
              <a:t>14pt</a:t>
            </a:r>
            <a:r>
              <a:rPr lang="en-US"/>
              <a:t> Intel Clear third level</a:t>
            </a:r>
          </a:p>
          <a:p>
            <a:pPr lvl="3"/>
            <a:r>
              <a:rPr lang="en-US" err="1"/>
              <a:t>12pt</a:t>
            </a:r>
            <a:r>
              <a:rPr lang="en-US"/>
              <a:t> Intel Clear fourth level</a:t>
            </a:r>
          </a:p>
          <a:p>
            <a:pPr lvl="4"/>
            <a:r>
              <a:rPr lang="en-US" err="1"/>
              <a:t>12pt</a:t>
            </a:r>
            <a:r>
              <a:rPr lang="en-US"/>
              <a:t> Intel Clear fifth level</a:t>
            </a:r>
          </a:p>
        </p:txBody>
      </p:sp>
      <p:sp>
        <p:nvSpPr>
          <p:cNvPr id="16" name="Content Placeholder 2"/>
          <p:cNvSpPr>
            <a:spLocks noGrp="1"/>
          </p:cNvSpPr>
          <p:nvPr>
            <p:ph sz="half" idx="13" hasCustomPrompt="1"/>
          </p:nvPr>
        </p:nvSpPr>
        <p:spPr>
          <a:xfrm>
            <a:off x="6237817" y="1604433"/>
            <a:ext cx="5340352" cy="4567767"/>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a:t>18pt Intel Clear body text</a:t>
            </a:r>
          </a:p>
          <a:p>
            <a:pPr marR="0" lvl="1" fontAlgn="auto">
              <a:lnSpc>
                <a:spcPct val="100000"/>
              </a:lnSpc>
              <a:spcAft>
                <a:spcPts val="0"/>
              </a:spcAft>
              <a:buClrTx/>
              <a:buSzTx/>
              <a:tabLst/>
            </a:pPr>
            <a:r>
              <a:rPr lang="en-US"/>
              <a:t>16pt Intel Clear bullet one</a:t>
            </a:r>
          </a:p>
          <a:p>
            <a:pPr lvl="2"/>
            <a:r>
              <a:rPr lang="en-US" err="1"/>
              <a:t>14pt</a:t>
            </a:r>
            <a:r>
              <a:rPr lang="en-US"/>
              <a:t> Intel Clear third level</a:t>
            </a:r>
          </a:p>
          <a:p>
            <a:pPr lvl="3"/>
            <a:r>
              <a:rPr lang="en-US" err="1"/>
              <a:t>12pt</a:t>
            </a:r>
            <a:r>
              <a:rPr lang="en-US"/>
              <a:t> Intel Clear fourth level</a:t>
            </a:r>
          </a:p>
          <a:p>
            <a:pPr lvl="4"/>
            <a:r>
              <a:rPr lang="en-US" err="1"/>
              <a:t>12pt</a:t>
            </a:r>
            <a:r>
              <a:rPr lang="en-US"/>
              <a:t> Intel Clear fifth level</a:t>
            </a:r>
          </a:p>
        </p:txBody>
      </p:sp>
      <p:sp>
        <p:nvSpPr>
          <p:cNvPr id="8"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a:cs typeface="Intel Clear"/>
              </a:defRPr>
            </a:lvl1pPr>
          </a:lstStyle>
          <a:p>
            <a:r>
              <a:rPr lang="en-US"/>
              <a:t>28pt Intel Clear Headline</a:t>
            </a:r>
          </a:p>
        </p:txBody>
      </p:sp>
    </p:spTree>
    <p:extLst>
      <p:ext uri="{BB962C8B-B14F-4D97-AF65-F5344CB8AC3E}">
        <p14:creationId xmlns:p14="http://schemas.microsoft.com/office/powerpoint/2010/main" val="27735065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0.xml><?xml version="1.0" encoding="utf-8"?>
<p:sldLayout xmlns:a="http://schemas.openxmlformats.org/drawingml/2006/main" xmlns:r="http://schemas.openxmlformats.org/officeDocument/2006/relationships" xmlns:p="http://schemas.openxmlformats.org/presentationml/2006/main" userDrawn="1">
  <p:cSld name="Title and Bulleted Text">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a:solidFill>
                <a:prstClr val="white"/>
              </a:solidFill>
            </a:endParaRPr>
          </a:p>
        </p:txBody>
      </p:sp>
      <p:sp>
        <p:nvSpPr>
          <p:cNvPr id="7"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a:cs typeface="Intel Clear"/>
              </a:defRPr>
            </a:lvl1pPr>
          </a:lstStyle>
          <a:p>
            <a:r>
              <a:rPr lang="en-US"/>
              <a:t>28pt Intel Clear Headline</a:t>
            </a:r>
          </a:p>
        </p:txBody>
      </p:sp>
      <p:sp>
        <p:nvSpPr>
          <p:cNvPr id="9" name="Content Placeholder 8"/>
          <p:cNvSpPr>
            <a:spLocks noGrp="1"/>
          </p:cNvSpPr>
          <p:nvPr>
            <p:ph sz="quarter" idx="13" hasCustomPrompt="1"/>
          </p:nvPr>
        </p:nvSpPr>
        <p:spPr>
          <a:xfrm>
            <a:off x="607484" y="1604434"/>
            <a:ext cx="10970683" cy="4567767"/>
          </a:xfrm>
        </p:spPr>
        <p:txBody>
          <a:bodyPr/>
          <a:lstStyle>
            <a:lvl1pPr>
              <a:defRPr>
                <a:solidFill>
                  <a:srgbClr val="0071C5"/>
                </a:solidFill>
              </a:defRPr>
            </a:lvl1pPr>
            <a:lvl2pPr>
              <a:defRPr sz="2400">
                <a:solidFill>
                  <a:schemeClr val="tx2"/>
                </a:solidFill>
              </a:defRPr>
            </a:lvl2pPr>
            <a:lvl3pPr>
              <a:defRPr sz="2400">
                <a:solidFill>
                  <a:schemeClr val="tx2"/>
                </a:solidFill>
              </a:defRPr>
            </a:lvl3pPr>
            <a:lvl4pPr>
              <a:defRPr sz="2133">
                <a:solidFill>
                  <a:schemeClr val="tx2"/>
                </a:solidFill>
              </a:defRPr>
            </a:lvl4pPr>
            <a:lvl5pPr>
              <a:defRPr>
                <a:solidFill>
                  <a:schemeClr val="tx2"/>
                </a:solidFill>
              </a:defRPr>
            </a:lvl5pPr>
          </a:lstStyle>
          <a:p>
            <a:pPr lvl="0"/>
            <a:r>
              <a:rPr lang="en-US"/>
              <a:t>18pt Intel Clear body text</a:t>
            </a:r>
          </a:p>
          <a:p>
            <a:pPr lvl="1"/>
            <a:r>
              <a:rPr lang="en-US"/>
              <a:t>18pt Intel Clear bullet one</a:t>
            </a:r>
          </a:p>
          <a:p>
            <a:pPr lvl="2"/>
            <a:r>
              <a:rPr lang="en-US"/>
              <a:t>18pt Intel Clear sub-bullet</a:t>
            </a:r>
          </a:p>
          <a:p>
            <a:pPr lvl="3"/>
            <a:r>
              <a:rPr lang="en-US"/>
              <a:t>16pt Intel Clear fourth level</a:t>
            </a:r>
          </a:p>
          <a:p>
            <a:pPr lvl="4"/>
            <a:r>
              <a:rPr lang="en-US" err="1"/>
              <a:t>14pt</a:t>
            </a:r>
            <a:r>
              <a:rPr lang="en-US"/>
              <a:t> Intel Clear fifth level</a:t>
            </a:r>
          </a:p>
        </p:txBody>
      </p:sp>
    </p:spTree>
    <p:extLst>
      <p:ext uri="{BB962C8B-B14F-4D97-AF65-F5344CB8AC3E}">
        <p14:creationId xmlns:p14="http://schemas.microsoft.com/office/powerpoint/2010/main" val="3652121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type="blank">
  <p:cSld name="Back Cover Radial Gradient">
    <p:bg>
      <p:bgPr>
        <a:gradFill flip="none" rotWithShape="1">
          <a:gsLst>
            <a:gs pos="32000">
              <a:schemeClr val="tx2"/>
            </a:gs>
            <a:gs pos="95000">
              <a:srgbClr val="009FDF"/>
            </a:gs>
            <a:gs pos="78000">
              <a:srgbClr val="0071C5"/>
            </a:gs>
          </a:gsLst>
          <a:lin ang="19860000" scaled="0"/>
          <a:tileRect/>
        </a:gradFill>
        <a:effectLst/>
      </p:bgPr>
    </p:bg>
    <p:spTree>
      <p:nvGrpSpPr>
        <p:cNvPr id="1" name=""/>
        <p:cNvGrpSpPr/>
        <p:nvPr/>
      </p:nvGrpSpPr>
      <p:grpSpPr>
        <a:xfrm>
          <a:off x="0" y="0"/>
          <a:ext cx="0" cy="0"/>
          <a:chOff x="0" y="0"/>
          <a:chExt cx="0" cy="0"/>
        </a:xfrm>
      </p:grpSpPr>
      <p:pic>
        <p:nvPicPr>
          <p:cNvPr id="4" name="Picture 2" descr="\\.psf\Home\Desktop\Intel.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4636577" y="2500173"/>
            <a:ext cx="2811727" cy="1853184"/>
          </a:xfrm>
          <a:prstGeom prst="rect">
            <a:avLst/>
          </a:prstGeom>
          <a:noFill/>
          <a:extLst>
            <a:ext uri="{909E8E84-426E-40dd-AFC4-6F175D3DCCD1}">
              <a14:hiddenFill xmlns:a14="http://schemas.microsoft.com/office/drawing/2010/main" xmlns="">
                <a:solidFill>
                  <a:srgbClr val="FFFFFF"/>
                </a:solidFill>
              </a14:hiddenFill>
            </a:ext>
          </a:extLst>
        </p:spPr>
      </p:pic>
    </p:spTree>
    <p:extLst>
      <p:ext uri="{BB962C8B-B14F-4D97-AF65-F5344CB8AC3E}">
        <p14:creationId xmlns:p14="http://schemas.microsoft.com/office/powerpoint/2010/main" val="1737159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with Attribute">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607485" y="1604434"/>
            <a:ext cx="10970684" cy="4567767"/>
          </a:xfrm>
        </p:spPr>
        <p:txBody>
          <a:bodyPr anchor="ctr" anchorCtr="0"/>
          <a:lstStyle>
            <a:lvl1pPr marL="253994" indent="-253994">
              <a:defRPr sz="4800" b="1" baseline="0">
                <a:solidFill>
                  <a:schemeClr val="accent1"/>
                </a:solidFill>
                <a:latin typeface="+mn-lt"/>
                <a:cs typeface="Intel Clear"/>
              </a:defRPr>
            </a:lvl1pPr>
            <a:lvl2pPr marL="556670" indent="-300559">
              <a:buFont typeface="Intel Clear" pitchFamily="34" charset="0"/>
              <a:buChar char="–"/>
              <a:defRPr sz="1600" baseline="0">
                <a:latin typeface="+mn-lt"/>
                <a:cs typeface="Intel Clear" panose="020B0604020203020204" pitchFamily="34" charset="0"/>
              </a:defRPr>
            </a:lvl2pPr>
            <a:lvl3pPr marL="914377" indent="-304792">
              <a:buFont typeface="Intel Clear" pitchFamily="34" charset="0"/>
              <a:buChar char="–"/>
              <a:defRPr sz="1600">
                <a:latin typeface="+mn-lt"/>
              </a:defRPr>
            </a:lvl3pPr>
            <a:lvl4pPr>
              <a:buFont typeface="Intel Clear" pitchFamily="34" charset="0"/>
              <a:buChar char="–"/>
              <a:defRPr sz="1467">
                <a:latin typeface="+mn-lt"/>
              </a:defRPr>
            </a:lvl4pPr>
            <a:lvl5pPr>
              <a:buFont typeface="Intel Clear" pitchFamily="34" charset="0"/>
              <a:buChar char="–"/>
              <a:defRPr sz="1400">
                <a:latin typeface="+mn-lt"/>
              </a:defRPr>
            </a:lvl5pPr>
          </a:lstStyle>
          <a:p>
            <a:pPr lvl="0"/>
            <a:r>
              <a:rPr lang="en-US"/>
              <a:t>“36pt Intel Clear Bold Text”</a:t>
            </a:r>
          </a:p>
          <a:p>
            <a:pPr lvl="1"/>
            <a:r>
              <a:rPr lang="en-US" err="1"/>
              <a:t>12pt</a:t>
            </a:r>
            <a:r>
              <a:rPr lang="en-US"/>
              <a:t> Attribution</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p:txBody>
          <a:bodyPr/>
          <a:lstStyle/>
          <a:p>
            <a:fld id="{EE2556C5-CE8C-6547-B838-EA80C61A4AF7}" type="slidenum">
              <a:rPr lang="en-US" smtClean="0">
                <a:solidFill>
                  <a:prstClr val="white"/>
                </a:solidFill>
              </a:rPr>
              <a:pPr/>
              <a:t>‹#›</a:t>
            </a:fld>
            <a:endParaRPr lang="en-US">
              <a:solidFill>
                <a:prstClr val="white"/>
              </a:solidFill>
            </a:endParaRPr>
          </a:p>
        </p:txBody>
      </p:sp>
      <p:sp>
        <p:nvSpPr>
          <p:cNvPr id="7"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a:cs typeface="Intel Clear"/>
              </a:defRPr>
            </a:lvl1pPr>
          </a:lstStyle>
          <a:p>
            <a:r>
              <a:rPr lang="en-US"/>
              <a:t>28pt Intel Clear Headline</a:t>
            </a:r>
          </a:p>
        </p:txBody>
      </p:sp>
    </p:spTree>
    <p:extLst>
      <p:ext uri="{BB962C8B-B14F-4D97-AF65-F5344CB8AC3E}">
        <p14:creationId xmlns:p14="http://schemas.microsoft.com/office/powerpoint/2010/main" val="3947434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Full Bleed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0"/>
            <a:ext cx="12192000" cy="6358467"/>
          </a:xfrm>
          <a:solidFill>
            <a:schemeClr val="bg2">
              <a:lumMod val="60000"/>
              <a:lumOff val="40000"/>
            </a:schemeClr>
          </a:solidFill>
        </p:spPr>
        <p:txBody>
          <a:bodyPr/>
          <a:lstStyle>
            <a:lvl1pPr marL="0" marR="0" indent="0" algn="l" defTabSz="609585" rtl="0" eaLnBrk="1" fontAlgn="auto" latinLnBrk="0" hangingPunct="1">
              <a:lnSpc>
                <a:spcPct val="100000"/>
              </a:lnSpc>
              <a:spcBef>
                <a:spcPts val="1600"/>
              </a:spcBef>
              <a:spcAft>
                <a:spcPts val="0"/>
              </a:spcAft>
              <a:buClrTx/>
              <a:buSzTx/>
              <a:buFont typeface="Wingdings" panose="05000000000000000000" pitchFamily="2" charset="2"/>
              <a:buNone/>
              <a:tabLst/>
              <a:defRPr baseline="0"/>
            </a:lvl1pPr>
          </a:lstStyle>
          <a:p>
            <a:r>
              <a:rPr lang="en-US"/>
              <a:t>Insert photo here. Drag picture to placeholder or click icon to add.</a:t>
            </a:r>
          </a:p>
        </p:txBody>
      </p:sp>
      <p:sp>
        <p:nvSpPr>
          <p:cNvPr id="6" name="Slide Number Placeholder 5"/>
          <p:cNvSpPr>
            <a:spLocks noGrp="1"/>
          </p:cNvSpPr>
          <p:nvPr>
            <p:ph type="sldNum" sz="quarter" idx="12"/>
          </p:nvPr>
        </p:nvSpPr>
        <p:spPr>
          <a:xfrm>
            <a:off x="9163136" y="6432516"/>
            <a:ext cx="2844800" cy="365125"/>
          </a:xfrm>
        </p:spPr>
        <p:txBody>
          <a:bodyPr/>
          <a:lstStyle/>
          <a:p>
            <a:fld id="{EE2556C5-CE8C-6547-B838-EA80C61A4AF7}" type="slidenum">
              <a:rPr lang="en-US" smtClean="0">
                <a:solidFill>
                  <a:prstClr val="white"/>
                </a:solidFill>
              </a:rPr>
              <a:pPr/>
              <a:t>‹#›</a:t>
            </a:fld>
            <a:endParaRPr lang="en-US">
              <a:solidFill>
                <a:prstClr val="white"/>
              </a:solidFill>
            </a:endParaRPr>
          </a:p>
        </p:txBody>
      </p:sp>
      <p:sp>
        <p:nvSpPr>
          <p:cNvPr id="7"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a:cs typeface="Intel Clear"/>
              </a:defRPr>
            </a:lvl1pPr>
          </a:lstStyle>
          <a:p>
            <a:r>
              <a:rPr lang="en-US"/>
              <a:t>28pt Intel Clear Headline</a:t>
            </a:r>
          </a:p>
        </p:txBody>
      </p:sp>
    </p:spTree>
    <p:extLst>
      <p:ext uri="{BB962C8B-B14F-4D97-AF65-F5344CB8AC3E}">
        <p14:creationId xmlns:p14="http://schemas.microsoft.com/office/powerpoint/2010/main" val="15133118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and Bottom Half Image">
    <p:spTree>
      <p:nvGrpSpPr>
        <p:cNvPr id="1" name=""/>
        <p:cNvGrpSpPr/>
        <p:nvPr/>
      </p:nvGrpSpPr>
      <p:grpSpPr>
        <a:xfrm>
          <a:off x="0" y="0"/>
          <a:ext cx="0" cy="0"/>
          <a:chOff x="0" y="0"/>
          <a:chExt cx="0" cy="0"/>
        </a:xfrm>
      </p:grpSpPr>
      <p:sp>
        <p:nvSpPr>
          <p:cNvPr id="9" name="Picture Placeholder 8"/>
          <p:cNvSpPr>
            <a:spLocks noGrp="1"/>
          </p:cNvSpPr>
          <p:nvPr>
            <p:ph type="pic" sz="quarter" idx="13" hasCustomPrompt="1"/>
          </p:nvPr>
        </p:nvSpPr>
        <p:spPr>
          <a:xfrm>
            <a:off x="0" y="3432175"/>
            <a:ext cx="12192000" cy="2926292"/>
          </a:xfrm>
          <a:solidFill>
            <a:schemeClr val="bg2">
              <a:lumMod val="60000"/>
              <a:lumOff val="40000"/>
            </a:schemeClr>
          </a:solidFill>
        </p:spPr>
        <p:txBody>
          <a:bodyPr/>
          <a:lstStyle>
            <a:lvl1pPr marL="0" marR="0" indent="0" algn="l" defTabSz="609585" rtl="0" eaLnBrk="1" fontAlgn="auto" latinLnBrk="0" hangingPunct="1">
              <a:lnSpc>
                <a:spcPct val="100000"/>
              </a:lnSpc>
              <a:spcBef>
                <a:spcPts val="1600"/>
              </a:spcBef>
              <a:spcAft>
                <a:spcPts val="0"/>
              </a:spcAft>
              <a:buClrTx/>
              <a:buSzTx/>
              <a:buFont typeface="Wingdings" panose="05000000000000000000" pitchFamily="2" charset="2"/>
              <a:buNone/>
              <a:tabLst/>
              <a:defRPr baseline="0"/>
            </a:lvl1pPr>
          </a:lstStyle>
          <a:p>
            <a:r>
              <a:rPr lang="en-US"/>
              <a:t>Insert photo here. Drag picture to placeholder or click icon to add.</a:t>
            </a:r>
          </a:p>
        </p:txBody>
      </p:sp>
      <p:sp>
        <p:nvSpPr>
          <p:cNvPr id="6" name="Slide Number Placeholder 5"/>
          <p:cNvSpPr>
            <a:spLocks noGrp="1"/>
          </p:cNvSpPr>
          <p:nvPr>
            <p:ph type="sldNum" sz="quarter" idx="12"/>
          </p:nvPr>
        </p:nvSpPr>
        <p:spPr>
          <a:xfrm>
            <a:off x="9163136" y="6432516"/>
            <a:ext cx="2844800" cy="365125"/>
          </a:xfrm>
        </p:spPr>
        <p:txBody>
          <a:bodyPr/>
          <a:lstStyle/>
          <a:p>
            <a:fld id="{EE2556C5-CE8C-6547-B838-EA80C61A4AF7}" type="slidenum">
              <a:rPr lang="en-US" smtClean="0">
                <a:solidFill>
                  <a:prstClr val="white"/>
                </a:solidFill>
              </a:rPr>
              <a:pPr/>
              <a:t>‹#›</a:t>
            </a:fld>
            <a:endParaRPr lang="en-US">
              <a:solidFill>
                <a:prstClr val="white"/>
              </a:solidFill>
            </a:endParaRPr>
          </a:p>
        </p:txBody>
      </p:sp>
      <p:sp>
        <p:nvSpPr>
          <p:cNvPr id="18" name="Content Placeholder 2"/>
          <p:cNvSpPr>
            <a:spLocks noGrp="1"/>
          </p:cNvSpPr>
          <p:nvPr>
            <p:ph sz="half" idx="1" hasCustomPrompt="1"/>
          </p:nvPr>
        </p:nvSpPr>
        <p:spPr>
          <a:xfrm>
            <a:off x="607485" y="1604433"/>
            <a:ext cx="5342468" cy="174572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a:t>18pt Intel Clear body text</a:t>
            </a:r>
          </a:p>
          <a:p>
            <a:pPr marR="0" lvl="1" fontAlgn="auto">
              <a:lnSpc>
                <a:spcPct val="100000"/>
              </a:lnSpc>
              <a:spcAft>
                <a:spcPts val="0"/>
              </a:spcAft>
              <a:buClrTx/>
              <a:buSzTx/>
              <a:tabLst/>
            </a:pPr>
            <a:r>
              <a:rPr lang="en-US"/>
              <a:t>16pt Intel Clear bullet one</a:t>
            </a:r>
          </a:p>
          <a:p>
            <a:pPr lvl="2"/>
            <a:r>
              <a:rPr lang="en-US" err="1"/>
              <a:t>14pt</a:t>
            </a:r>
            <a:r>
              <a:rPr lang="en-US"/>
              <a:t> Intel Clear third level</a:t>
            </a:r>
          </a:p>
          <a:p>
            <a:pPr lvl="3"/>
            <a:r>
              <a:rPr lang="en-US" err="1"/>
              <a:t>12pt</a:t>
            </a:r>
            <a:r>
              <a:rPr lang="en-US"/>
              <a:t> Intel Clear fourth level</a:t>
            </a:r>
          </a:p>
          <a:p>
            <a:pPr lvl="4"/>
            <a:r>
              <a:rPr lang="en-US" err="1"/>
              <a:t>12pt</a:t>
            </a:r>
            <a:r>
              <a:rPr lang="en-US"/>
              <a:t> Intel Clear fifth level</a:t>
            </a:r>
          </a:p>
        </p:txBody>
      </p:sp>
      <p:sp>
        <p:nvSpPr>
          <p:cNvPr id="19" name="Content Placeholder 2"/>
          <p:cNvSpPr>
            <a:spLocks noGrp="1"/>
          </p:cNvSpPr>
          <p:nvPr>
            <p:ph sz="half" idx="15" hasCustomPrompt="1"/>
          </p:nvPr>
        </p:nvSpPr>
        <p:spPr>
          <a:xfrm>
            <a:off x="6237817" y="1604433"/>
            <a:ext cx="5340352" cy="1745720"/>
          </a:xfrm>
        </p:spPr>
        <p:txBody>
          <a:bodyPr vert="horz" lIns="0" tIns="0" rIns="0" bIns="0" rtlCol="0">
            <a:noAutofit/>
          </a:bodyPr>
          <a:lstStyle>
            <a:lvl1pPr>
              <a:defRPr lang="en-US" dirty="0" smtClean="0"/>
            </a:lvl1pPr>
            <a:lvl2pPr>
              <a:defRPr lang="en-US" dirty="0" smtClean="0">
                <a:solidFill>
                  <a:schemeClr val="tx2"/>
                </a:solidFill>
              </a:defRPr>
            </a:lvl2pPr>
            <a:lvl3pPr>
              <a:defRPr lang="en-US" sz="1867" dirty="0" smtClean="0">
                <a:solidFill>
                  <a:schemeClr val="tx2"/>
                </a:solidFill>
              </a:defRPr>
            </a:lvl3pPr>
            <a:lvl4pPr>
              <a:defRPr lang="en-US" sz="1600" dirty="0" smtClean="0">
                <a:solidFill>
                  <a:schemeClr val="tx2"/>
                </a:solidFill>
              </a:defRPr>
            </a:lvl4pPr>
            <a:lvl5pPr>
              <a:defRPr lang="en-US" sz="1600" dirty="0">
                <a:solidFill>
                  <a:schemeClr val="tx2"/>
                </a:solidFill>
              </a:defRPr>
            </a:lvl5pPr>
          </a:lstStyle>
          <a:p>
            <a:pPr marR="0" lvl="0" fontAlgn="auto">
              <a:lnSpc>
                <a:spcPct val="100000"/>
              </a:lnSpc>
              <a:buClrTx/>
              <a:buSzTx/>
              <a:tabLst/>
            </a:pPr>
            <a:r>
              <a:rPr lang="en-US"/>
              <a:t>18pt Intel Clear body text</a:t>
            </a:r>
          </a:p>
          <a:p>
            <a:pPr marR="0" lvl="1" fontAlgn="auto">
              <a:lnSpc>
                <a:spcPct val="100000"/>
              </a:lnSpc>
              <a:spcAft>
                <a:spcPts val="0"/>
              </a:spcAft>
              <a:buClrTx/>
              <a:buSzTx/>
              <a:tabLst/>
            </a:pPr>
            <a:r>
              <a:rPr lang="en-US"/>
              <a:t>16pt Intel Clear bullet one</a:t>
            </a:r>
          </a:p>
          <a:p>
            <a:pPr lvl="2"/>
            <a:r>
              <a:rPr lang="en-US" err="1"/>
              <a:t>14pt</a:t>
            </a:r>
            <a:r>
              <a:rPr lang="en-US"/>
              <a:t> Intel Clear third level</a:t>
            </a:r>
          </a:p>
          <a:p>
            <a:pPr lvl="3"/>
            <a:r>
              <a:rPr lang="en-US" err="1"/>
              <a:t>12pt</a:t>
            </a:r>
            <a:r>
              <a:rPr lang="en-US"/>
              <a:t> Intel Clear fourth level</a:t>
            </a:r>
          </a:p>
          <a:p>
            <a:pPr lvl="4"/>
            <a:r>
              <a:rPr lang="en-US" err="1"/>
              <a:t>12pt</a:t>
            </a:r>
            <a:r>
              <a:rPr lang="en-US"/>
              <a:t> Intel Clear fifth level</a:t>
            </a:r>
          </a:p>
        </p:txBody>
      </p:sp>
      <p:sp>
        <p:nvSpPr>
          <p:cNvPr id="3" name="TextBox 2"/>
          <p:cNvSpPr txBox="1"/>
          <p:nvPr userDrawn="1"/>
        </p:nvSpPr>
        <p:spPr>
          <a:xfrm>
            <a:off x="1345983" y="6634394"/>
            <a:ext cx="184731" cy="297454"/>
          </a:xfrm>
          <a:prstGeom prst="rect">
            <a:avLst/>
          </a:prstGeom>
          <a:noFill/>
        </p:spPr>
        <p:txBody>
          <a:bodyPr wrap="none" rtlCol="0">
            <a:spAutoFit/>
          </a:bodyPr>
          <a:lstStyle/>
          <a:p>
            <a:pPr defTabSz="609585"/>
            <a:endParaRPr lang="en-US" sz="1333">
              <a:solidFill>
                <a:srgbClr val="003C71"/>
              </a:solidFill>
              <a:cs typeface="Intel Clear"/>
            </a:endParaRPr>
          </a:p>
        </p:txBody>
      </p:sp>
      <p:sp>
        <p:nvSpPr>
          <p:cNvPr id="10" name="Title 6"/>
          <p:cNvSpPr>
            <a:spLocks noGrp="1"/>
          </p:cNvSpPr>
          <p:nvPr>
            <p:ph type="title" hasCustomPrompt="1"/>
          </p:nvPr>
        </p:nvSpPr>
        <p:spPr>
          <a:xfrm>
            <a:off x="607484" y="411797"/>
            <a:ext cx="10972800" cy="1158240"/>
          </a:xfrm>
        </p:spPr>
        <p:txBody>
          <a:bodyPr/>
          <a:lstStyle>
            <a:lvl1pPr>
              <a:defRPr b="0" i="0" baseline="0">
                <a:solidFill>
                  <a:schemeClr val="tx2"/>
                </a:solidFill>
                <a:latin typeface="Intel Clear"/>
                <a:cs typeface="Intel Clear"/>
              </a:defRPr>
            </a:lvl1pPr>
          </a:lstStyle>
          <a:p>
            <a:r>
              <a:rPr lang="en-US"/>
              <a:t>28pt Intel Clear Headline</a:t>
            </a:r>
          </a:p>
        </p:txBody>
      </p:sp>
    </p:spTree>
    <p:extLst>
      <p:ext uri="{BB962C8B-B14F-4D97-AF65-F5344CB8AC3E}">
        <p14:creationId xmlns:p14="http://schemas.microsoft.com/office/powerpoint/2010/main" val="2512822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34.xml"/><Relationship Id="rId18" Type="http://schemas.openxmlformats.org/officeDocument/2006/relationships/slideLayout" Target="../slideLayouts/slideLayout39.xml"/><Relationship Id="rId26" Type="http://schemas.openxmlformats.org/officeDocument/2006/relationships/slideLayout" Target="../slideLayouts/slideLayout47.xml"/><Relationship Id="rId39" Type="http://schemas.openxmlformats.org/officeDocument/2006/relationships/slideLayout" Target="../slideLayouts/slideLayout60.xml"/><Relationship Id="rId21" Type="http://schemas.openxmlformats.org/officeDocument/2006/relationships/slideLayout" Target="../slideLayouts/slideLayout42.xml"/><Relationship Id="rId34" Type="http://schemas.openxmlformats.org/officeDocument/2006/relationships/slideLayout" Target="../slideLayouts/slideLayout55.xml"/><Relationship Id="rId42" Type="http://schemas.openxmlformats.org/officeDocument/2006/relationships/image" Target="../media/image8.png"/><Relationship Id="rId7" Type="http://schemas.openxmlformats.org/officeDocument/2006/relationships/slideLayout" Target="../slideLayouts/slideLayout28.xml"/><Relationship Id="rId2" Type="http://schemas.openxmlformats.org/officeDocument/2006/relationships/slideLayout" Target="../slideLayouts/slideLayout23.xml"/><Relationship Id="rId16" Type="http://schemas.openxmlformats.org/officeDocument/2006/relationships/slideLayout" Target="../slideLayouts/slideLayout37.xml"/><Relationship Id="rId20" Type="http://schemas.openxmlformats.org/officeDocument/2006/relationships/slideLayout" Target="../slideLayouts/slideLayout41.xml"/><Relationship Id="rId29" Type="http://schemas.openxmlformats.org/officeDocument/2006/relationships/slideLayout" Target="../slideLayouts/slideLayout50.xml"/><Relationship Id="rId41" Type="http://schemas.openxmlformats.org/officeDocument/2006/relationships/theme" Target="../theme/theme2.xml"/><Relationship Id="rId1" Type="http://schemas.openxmlformats.org/officeDocument/2006/relationships/slideLayout" Target="../slideLayouts/slideLayout22.xml"/><Relationship Id="rId6" Type="http://schemas.openxmlformats.org/officeDocument/2006/relationships/slideLayout" Target="../slideLayouts/slideLayout27.xml"/><Relationship Id="rId11" Type="http://schemas.openxmlformats.org/officeDocument/2006/relationships/slideLayout" Target="../slideLayouts/slideLayout32.xml"/><Relationship Id="rId24" Type="http://schemas.openxmlformats.org/officeDocument/2006/relationships/slideLayout" Target="../slideLayouts/slideLayout45.xml"/><Relationship Id="rId32" Type="http://schemas.openxmlformats.org/officeDocument/2006/relationships/slideLayout" Target="../slideLayouts/slideLayout53.xml"/><Relationship Id="rId37" Type="http://schemas.openxmlformats.org/officeDocument/2006/relationships/slideLayout" Target="../slideLayouts/slideLayout58.xml"/><Relationship Id="rId40" Type="http://schemas.openxmlformats.org/officeDocument/2006/relationships/slideLayout" Target="../slideLayouts/slideLayout61.xml"/><Relationship Id="rId5" Type="http://schemas.openxmlformats.org/officeDocument/2006/relationships/slideLayout" Target="../slideLayouts/slideLayout26.xml"/><Relationship Id="rId15" Type="http://schemas.openxmlformats.org/officeDocument/2006/relationships/slideLayout" Target="../slideLayouts/slideLayout36.xml"/><Relationship Id="rId23" Type="http://schemas.openxmlformats.org/officeDocument/2006/relationships/slideLayout" Target="../slideLayouts/slideLayout44.xml"/><Relationship Id="rId28" Type="http://schemas.openxmlformats.org/officeDocument/2006/relationships/slideLayout" Target="../slideLayouts/slideLayout49.xml"/><Relationship Id="rId36" Type="http://schemas.openxmlformats.org/officeDocument/2006/relationships/slideLayout" Target="../slideLayouts/slideLayout57.xml"/><Relationship Id="rId10" Type="http://schemas.openxmlformats.org/officeDocument/2006/relationships/slideLayout" Target="../slideLayouts/slideLayout31.xml"/><Relationship Id="rId19" Type="http://schemas.openxmlformats.org/officeDocument/2006/relationships/slideLayout" Target="../slideLayouts/slideLayout40.xml"/><Relationship Id="rId31" Type="http://schemas.openxmlformats.org/officeDocument/2006/relationships/slideLayout" Target="../slideLayouts/slideLayout52.xml"/><Relationship Id="rId4" Type="http://schemas.openxmlformats.org/officeDocument/2006/relationships/slideLayout" Target="../slideLayouts/slideLayout25.xml"/><Relationship Id="rId9" Type="http://schemas.openxmlformats.org/officeDocument/2006/relationships/slideLayout" Target="../slideLayouts/slideLayout30.xml"/><Relationship Id="rId14" Type="http://schemas.openxmlformats.org/officeDocument/2006/relationships/slideLayout" Target="../slideLayouts/slideLayout35.xml"/><Relationship Id="rId22" Type="http://schemas.openxmlformats.org/officeDocument/2006/relationships/slideLayout" Target="../slideLayouts/slideLayout43.xml"/><Relationship Id="rId27" Type="http://schemas.openxmlformats.org/officeDocument/2006/relationships/slideLayout" Target="../slideLayouts/slideLayout48.xml"/><Relationship Id="rId30" Type="http://schemas.openxmlformats.org/officeDocument/2006/relationships/slideLayout" Target="../slideLayouts/slideLayout51.xml"/><Relationship Id="rId35" Type="http://schemas.openxmlformats.org/officeDocument/2006/relationships/slideLayout" Target="../slideLayouts/slideLayout56.xml"/><Relationship Id="rId8" Type="http://schemas.openxmlformats.org/officeDocument/2006/relationships/slideLayout" Target="../slideLayouts/slideLayout29.xml"/><Relationship Id="rId3" Type="http://schemas.openxmlformats.org/officeDocument/2006/relationships/slideLayout" Target="../slideLayouts/slideLayout24.xml"/><Relationship Id="rId12" Type="http://schemas.openxmlformats.org/officeDocument/2006/relationships/slideLayout" Target="../slideLayouts/slideLayout33.xml"/><Relationship Id="rId17" Type="http://schemas.openxmlformats.org/officeDocument/2006/relationships/slideLayout" Target="../slideLayouts/slideLayout38.xml"/><Relationship Id="rId25" Type="http://schemas.openxmlformats.org/officeDocument/2006/relationships/slideLayout" Target="../slideLayouts/slideLayout46.xml"/><Relationship Id="rId33" Type="http://schemas.openxmlformats.org/officeDocument/2006/relationships/slideLayout" Target="../slideLayouts/slideLayout54.xml"/><Relationship Id="rId38" Type="http://schemas.openxmlformats.org/officeDocument/2006/relationships/slideLayout" Target="../slideLayouts/slideLayout5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2116" y="6345936"/>
            <a:ext cx="12192000" cy="512064"/>
          </a:xfrm>
          <a:prstGeom prst="rect">
            <a:avLst/>
          </a:prstGeom>
          <a:gradFill flip="none" rotWithShape="1">
            <a:gsLst>
              <a:gs pos="32000">
                <a:schemeClr val="tx2"/>
              </a:gs>
              <a:gs pos="95000">
                <a:srgbClr val="009FDF"/>
              </a:gs>
              <a:gs pos="78000">
                <a:srgbClr val="0071C5"/>
              </a:gs>
            </a:gsLst>
            <a:lin ang="19860000" scaled="0"/>
            <a:tileRect/>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609585"/>
            <a:endParaRPr lang="en-US" sz="2400">
              <a:solidFill>
                <a:prstClr val="white"/>
              </a:solidFill>
            </a:endParaRPr>
          </a:p>
        </p:txBody>
      </p:sp>
      <p:pic>
        <p:nvPicPr>
          <p:cNvPr id="11" name="Picture 2" descr="\\.psf\Home\Desktop\Intel.png"/>
          <p:cNvPicPr>
            <a:picLocks noChangeAspect="1" noChangeArrowheads="1"/>
          </p:cNvPicPr>
          <p:nvPr/>
        </p:nvPicPr>
        <p:blipFill>
          <a:blip r:embed="rId23" cstate="print">
            <a:extLst>
              <a:ext uri="{28A0092B-C50C-407E-A947-70E740481C1C}">
                <a14:useLocalDpi xmlns:a14="http://schemas.microsoft.com/office/drawing/2010/main" val="0"/>
              </a:ext>
            </a:extLst>
          </a:blip>
          <a:srcRect/>
          <a:stretch>
            <a:fillRect/>
          </a:stretch>
        </p:blipFill>
        <p:spPr bwMode="auto">
          <a:xfrm>
            <a:off x="10986554" y="6440786"/>
            <a:ext cx="485781" cy="320175"/>
          </a:xfrm>
          <a:prstGeom prst="rect">
            <a:avLst/>
          </a:prstGeom>
          <a:noFill/>
          <a:extLst>
            <a:ext uri="{909E8E84-426E-40dd-AFC4-6F175D3DCCD1}">
              <a14:hiddenFill xmlns="" xmlns:a14="http://schemas.microsoft.com/office/drawing/2010/main">
                <a:solidFill>
                  <a:srgbClr val="FFFFFF"/>
                </a:solidFill>
              </a14:hiddenFill>
            </a:ext>
          </a:extLst>
        </p:spPr>
      </p:pic>
      <p:cxnSp>
        <p:nvCxnSpPr>
          <p:cNvPr id="12" name="Straight Connector 11"/>
          <p:cNvCxnSpPr/>
          <p:nvPr/>
        </p:nvCxnSpPr>
        <p:spPr>
          <a:xfrm>
            <a:off x="11624735" y="6432680"/>
            <a:ext cx="3175" cy="316992"/>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2" name="Title Placeholder 1"/>
          <p:cNvSpPr>
            <a:spLocks noGrp="1"/>
          </p:cNvSpPr>
          <p:nvPr>
            <p:ph type="title"/>
          </p:nvPr>
        </p:nvSpPr>
        <p:spPr>
          <a:xfrm>
            <a:off x="607484" y="413507"/>
            <a:ext cx="10972800" cy="1158240"/>
          </a:xfrm>
          <a:prstGeom prst="rect">
            <a:avLst/>
          </a:prstGeom>
        </p:spPr>
        <p:txBody>
          <a:bodyPr vert="horz" lIns="0" tIns="0" rIns="0" bIns="0" rtlCol="0" anchor="t" anchorCtr="0">
            <a:noAutofit/>
          </a:bodyPr>
          <a:lstStyle/>
          <a:p>
            <a:r>
              <a:rPr lang="en-US"/>
              <a:t>28pt Intel Clear Headline</a:t>
            </a:r>
          </a:p>
        </p:txBody>
      </p:sp>
      <p:sp>
        <p:nvSpPr>
          <p:cNvPr id="3" name="Text Placeholder 2"/>
          <p:cNvSpPr>
            <a:spLocks noGrp="1"/>
          </p:cNvSpPr>
          <p:nvPr>
            <p:ph type="body" idx="1"/>
          </p:nvPr>
        </p:nvSpPr>
        <p:spPr>
          <a:xfrm>
            <a:off x="607484" y="1604434"/>
            <a:ext cx="10970683" cy="4567767"/>
          </a:xfrm>
          <a:prstGeom prst="rect">
            <a:avLst/>
          </a:prstGeom>
        </p:spPr>
        <p:txBody>
          <a:bodyPr vert="horz" lIns="0" tIns="0" rIns="0" bIns="0" rtlCol="0">
            <a:noAutofit/>
          </a:bodyPr>
          <a:lstStyle/>
          <a:p>
            <a:pPr lvl="0"/>
            <a:r>
              <a:rPr lang="en-US"/>
              <a:t>18pt Intel Clear body text</a:t>
            </a:r>
          </a:p>
          <a:p>
            <a:pPr lvl="1"/>
            <a:r>
              <a:rPr lang="en-US"/>
              <a:t>16pt Intel Clear bullet one</a:t>
            </a:r>
          </a:p>
          <a:p>
            <a:pPr lvl="2"/>
            <a:r>
              <a:rPr lang="en-US"/>
              <a:t>16pt Intel Clear sub-bullet</a:t>
            </a:r>
          </a:p>
          <a:p>
            <a:pPr lvl="3"/>
            <a:r>
              <a:rPr lang="en-US" err="1"/>
              <a:t>14pt</a:t>
            </a:r>
            <a:r>
              <a:rPr lang="en-US"/>
              <a:t> Intel Clear fourth level</a:t>
            </a:r>
          </a:p>
          <a:p>
            <a:pPr lvl="4"/>
            <a:r>
              <a:rPr lang="en-US" err="1"/>
              <a:t>14pt</a:t>
            </a:r>
            <a:r>
              <a:rPr lang="en-US"/>
              <a:t> Intel Clear fifth level</a:t>
            </a:r>
          </a:p>
        </p:txBody>
      </p:sp>
      <p:sp>
        <p:nvSpPr>
          <p:cNvPr id="6" name="Slide Number Placeholder 5"/>
          <p:cNvSpPr>
            <a:spLocks noGrp="1"/>
          </p:cNvSpPr>
          <p:nvPr>
            <p:ph type="sldNum" sz="quarter" idx="4"/>
          </p:nvPr>
        </p:nvSpPr>
        <p:spPr>
          <a:xfrm>
            <a:off x="9163136" y="6432516"/>
            <a:ext cx="2844800" cy="365125"/>
          </a:xfrm>
          <a:prstGeom prst="rect">
            <a:avLst/>
          </a:prstGeom>
        </p:spPr>
        <p:txBody>
          <a:bodyPr vert="horz" lIns="0" tIns="0" rIns="0" bIns="0" rtlCol="0" anchor="ctr"/>
          <a:lstStyle>
            <a:lvl1pPr algn="r">
              <a:defRPr sz="1067">
                <a:solidFill>
                  <a:schemeClr val="bg1"/>
                </a:solidFill>
                <a:latin typeface="+mn-lt"/>
                <a:cs typeface="Intel Clear"/>
              </a:defRPr>
            </a:lvl1pPr>
          </a:lstStyle>
          <a:p>
            <a:pPr defTabSz="609585"/>
            <a:fld id="{EE2556C5-CE8C-6547-B838-EA80C61A4AF7}" type="slidenum">
              <a:rPr lang="en-US" smtClean="0">
                <a:solidFill>
                  <a:prstClr val="white"/>
                </a:solidFill>
              </a:rPr>
              <a:pPr defTabSz="609585"/>
              <a:t>‹#›</a:t>
            </a:fld>
            <a:endParaRPr lang="en-US">
              <a:solidFill>
                <a:prstClr val="white"/>
              </a:solidFill>
            </a:endParaRPr>
          </a:p>
        </p:txBody>
      </p:sp>
    </p:spTree>
    <p:extLst>
      <p:ext uri="{BB962C8B-B14F-4D97-AF65-F5344CB8AC3E}">
        <p14:creationId xmlns:p14="http://schemas.microsoft.com/office/powerpoint/2010/main" val="13116329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926" r:id="rId20"/>
    <p:sldLayoutId id="2147483928" r:id="rId2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algn="l" defTabSz="609585" rtl="0" eaLnBrk="1" latinLnBrk="0" hangingPunct="1">
        <a:lnSpc>
          <a:spcPct val="100000"/>
        </a:lnSpc>
        <a:spcBef>
          <a:spcPct val="0"/>
        </a:spcBef>
        <a:buNone/>
        <a:defRPr sz="3733" b="0" i="0" kern="1200" spc="0" baseline="0">
          <a:solidFill>
            <a:schemeClr val="tx2"/>
          </a:solidFill>
          <a:latin typeface="Intel Clear"/>
          <a:ea typeface="Intel Clear"/>
          <a:cs typeface="Intel Clear"/>
        </a:defRPr>
      </a:lvl1pPr>
    </p:titleStyle>
    <p:bodyStyle>
      <a:lvl1pPr marL="0" indent="0" algn="l" defTabSz="609585" rtl="0" eaLnBrk="1" latinLnBrk="0" hangingPunct="1">
        <a:spcBef>
          <a:spcPts val="1600"/>
        </a:spcBef>
        <a:spcAft>
          <a:spcPts val="0"/>
        </a:spcAft>
        <a:buFont typeface="Wingdings" panose="05000000000000000000" pitchFamily="2" charset="2"/>
        <a:buNone/>
        <a:defRPr sz="2400" b="0" kern="1200">
          <a:solidFill>
            <a:srgbClr val="0071C5"/>
          </a:solidFill>
          <a:latin typeface="+mn-lt"/>
          <a:ea typeface="+mn-ea"/>
          <a:cs typeface="Intel Clear" panose="020B0604020203020204" pitchFamily="34" charset="0"/>
        </a:defRPr>
      </a:lvl1pPr>
      <a:lvl2pPr marL="300559" indent="-300559" algn="l" defTabSz="609585" rtl="0" eaLnBrk="1" latinLnBrk="0" hangingPunct="1">
        <a:spcBef>
          <a:spcPts val="1600"/>
        </a:spcBef>
        <a:buFont typeface="Wingdings" charset="2"/>
        <a:buChar char="§"/>
        <a:defRPr sz="2133" kern="1200" baseline="0">
          <a:solidFill>
            <a:schemeClr val="tx2"/>
          </a:solidFill>
          <a:latin typeface="+mn-lt"/>
          <a:ea typeface="+mn-ea"/>
          <a:cs typeface="Intel Clear" panose="020B0604020203020204" pitchFamily="34" charset="0"/>
        </a:defRPr>
      </a:lvl2pPr>
      <a:lvl3pPr marL="761981" indent="-304792" algn="l" defTabSz="609585" rtl="0" eaLnBrk="1" latinLnBrk="0" hangingPunct="1">
        <a:spcBef>
          <a:spcPts val="1067"/>
        </a:spcBef>
        <a:buFont typeface="Intel Clear" panose="020B0604020203020204" pitchFamily="34" charset="0"/>
        <a:buChar char="–"/>
        <a:defRPr sz="2133" kern="1200">
          <a:solidFill>
            <a:schemeClr val="tx2"/>
          </a:solidFill>
          <a:latin typeface="+mn-lt"/>
          <a:ea typeface="+mn-ea"/>
          <a:cs typeface="Intel Clear" panose="020B0604020203020204" pitchFamily="34" charset="0"/>
        </a:defRPr>
      </a:lvl3pPr>
      <a:lvl4pPr marL="1293252" indent="-304792" algn="l" defTabSz="609585" rtl="0" eaLnBrk="1" latinLnBrk="0" hangingPunct="1">
        <a:spcBef>
          <a:spcPct val="20000"/>
        </a:spcBef>
        <a:buFont typeface="Arial"/>
        <a:buChar char="–"/>
        <a:defRPr sz="1867" kern="1200">
          <a:solidFill>
            <a:schemeClr val="tx2"/>
          </a:solidFill>
          <a:latin typeface="+mn-lt"/>
          <a:ea typeface="+mn-ea"/>
          <a:cs typeface="Intel Clear" panose="020B0604020203020204" pitchFamily="34" charset="0"/>
        </a:defRPr>
      </a:lvl4pPr>
      <a:lvl5pPr marL="1758907" indent="-304792" algn="l" defTabSz="609585" rtl="0" eaLnBrk="1" latinLnBrk="0" hangingPunct="1">
        <a:spcBef>
          <a:spcPct val="20000"/>
        </a:spcBef>
        <a:buFont typeface="Intel Clear" panose="020B0604020203020204" pitchFamily="34" charset="0"/>
        <a:buChar char="–"/>
        <a:defRPr sz="1867" kern="1200">
          <a:solidFill>
            <a:schemeClr val="tx2"/>
          </a:solidFill>
          <a:latin typeface="+mn-lt"/>
          <a:ea typeface="+mn-ea"/>
          <a:cs typeface="Intel Clear" panose="020B0604020203020204" pitchFamily="34" charset="0"/>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en-US"/>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1C80E488-8534-4743-924A-62CA17A7A192}"/>
              </a:ext>
            </a:extLst>
          </p:cNvPr>
          <p:cNvSpPr/>
          <p:nvPr/>
        </p:nvSpPr>
        <p:spPr>
          <a:xfrm>
            <a:off x="0" y="6407451"/>
            <a:ext cx="11736987"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12" name="Rectangle 11">
            <a:extLst>
              <a:ext uri="{FF2B5EF4-FFF2-40B4-BE49-F238E27FC236}">
                <a16:creationId xmlns:a16="http://schemas.microsoft.com/office/drawing/2014/main" id="{5F27ABEE-91E1-420E-AD52-066ECB7CBDFC}"/>
              </a:ext>
            </a:extLst>
          </p:cNvPr>
          <p:cNvSpPr/>
          <p:nvPr/>
        </p:nvSpPr>
        <p:spPr>
          <a:xfrm rot="5400000">
            <a:off x="8758537" y="2978453"/>
            <a:ext cx="6407450" cy="450549"/>
          </a:xfrm>
          <a:prstGeom prst="rect">
            <a:avLst/>
          </a:prstGeom>
          <a:solidFill>
            <a:schemeClr val="accent1"/>
          </a:solid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825500" rtl="0" fontAlgn="auto" latinLnBrk="0" hangingPunct="0">
              <a:lnSpc>
                <a:spcPct val="100000"/>
              </a:lnSpc>
              <a:spcBef>
                <a:spcPts val="0"/>
              </a:spcBef>
              <a:spcAft>
                <a:spcPts val="0"/>
              </a:spcAft>
              <a:buClrTx/>
              <a:buSzTx/>
              <a:buFontTx/>
              <a:buNone/>
              <a:tabLst/>
            </a:pPr>
            <a:endParaRPr kumimoji="0" lang="en-US"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endParaRPr>
          </a:p>
        </p:txBody>
      </p:sp>
      <p:sp>
        <p:nvSpPr>
          <p:cNvPr id="3" name="Body Level One…"/>
          <p:cNvSpPr txBox="1">
            <a:spLocks noGrp="1"/>
          </p:cNvSpPr>
          <p:nvPr>
            <p:ph type="body" idx="1"/>
          </p:nvPr>
        </p:nvSpPr>
        <p:spPr>
          <a:xfrm>
            <a:off x="592915" y="1524000"/>
            <a:ext cx="10972801" cy="4724402"/>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rmAutofit/>
          </a:bodyPr>
          <a:lstStyle/>
          <a:p>
            <a:r>
              <a:rPr lang="en-US"/>
              <a:t>Body copy Intel clear light 28 point</a:t>
            </a:r>
          </a:p>
          <a:p>
            <a:pPr lvl="1"/>
            <a:r>
              <a:rPr lang="en-US"/>
              <a:t>Sub Bullet one 24 point</a:t>
            </a:r>
          </a:p>
          <a:p>
            <a:pPr lvl="2"/>
            <a:r>
              <a:rPr lang="en-US"/>
              <a:t>Sub Bullet two 20 point</a:t>
            </a:r>
          </a:p>
          <a:p>
            <a:pPr lvl="3"/>
            <a:r>
              <a:rPr lang="en-US"/>
              <a:t>Sub Bullet three 18 point</a:t>
            </a:r>
          </a:p>
          <a:p>
            <a:pPr lvl="4"/>
            <a:r>
              <a:rPr lang="en-US"/>
              <a:t>Sub Bullet four 16 point</a:t>
            </a:r>
            <a:br>
              <a:rPr lang="en-US"/>
            </a:br>
            <a:endParaRPr lang="en-US"/>
          </a:p>
          <a:p>
            <a:pPr lvl="2"/>
            <a:endParaRPr/>
          </a:p>
        </p:txBody>
      </p:sp>
      <p:sp>
        <p:nvSpPr>
          <p:cNvPr id="4" name="Title Text"/>
          <p:cNvSpPr txBox="1">
            <a:spLocks noGrp="1"/>
          </p:cNvSpPr>
          <p:nvPr>
            <p:ph type="title"/>
          </p:nvPr>
        </p:nvSpPr>
        <p:spPr>
          <a:xfrm>
            <a:off x="592916" y="571500"/>
            <a:ext cx="10972801" cy="883673"/>
          </a:xfrm>
          <a:prstGeom prst="rect">
            <a:avLst/>
          </a:prstGeom>
          <a:ln w="12700">
            <a:miter lim="400000"/>
          </a:ln>
          <a:extLst>
            <a:ext uri="{C572A759-6A51-4108-AA02-DFA0A04FC94B}">
              <ma14:wrappingTextBoxFlag xmlns:m="http://schemas.openxmlformats.org/officeDocument/2006/math" xmlns:a14="http://schemas.microsoft.com/office/drawing/2010/main" xmlns:ma14="http://schemas.microsoft.com/office/mac/drawingml/2011/main" xmlns="" val="1"/>
            </a:ext>
          </a:extLst>
        </p:spPr>
        <p:txBody>
          <a:bodyPr lIns="0" tIns="0" rIns="0" bIns="0">
            <a:noAutofit/>
          </a:bodyPr>
          <a:lstStyle/>
          <a:p>
            <a:r>
              <a:rPr lang="en-US"/>
              <a:t>40pt Intel Clear Light Text Goes Here</a:t>
            </a:r>
            <a:endParaRPr/>
          </a:p>
        </p:txBody>
      </p:sp>
      <p:sp>
        <p:nvSpPr>
          <p:cNvPr id="9" name="TextBox 8">
            <a:extLst>
              <a:ext uri="{FF2B5EF4-FFF2-40B4-BE49-F238E27FC236}">
                <a16:creationId xmlns:a16="http://schemas.microsoft.com/office/drawing/2014/main" id="{51520E06-BF98-49FF-91DB-15EBE855DD9E}"/>
              </a:ext>
            </a:extLst>
          </p:cNvPr>
          <p:cNvSpPr txBox="1"/>
          <p:nvPr/>
        </p:nvSpPr>
        <p:spPr>
          <a:xfrm>
            <a:off x="11908632" y="6579173"/>
            <a:ext cx="128240" cy="1231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0" tIns="0" rIns="0" bIns="0" numCol="1" spcCol="38100" rtlCol="0" anchor="t" anchorCtr="0">
            <a:spAutoFit/>
          </a:bodyPr>
          <a:lstStyle/>
          <a:p>
            <a:pPr marL="0" marR="0" indent="0" algn="ctr" defTabSz="2438338" rtl="0" fontAlgn="auto" latinLnBrk="0" hangingPunct="0">
              <a:lnSpc>
                <a:spcPct val="100000"/>
              </a:lnSpc>
              <a:spcBef>
                <a:spcPts val="0"/>
              </a:spcBef>
              <a:spcAft>
                <a:spcPts val="0"/>
              </a:spcAft>
              <a:buClrTx/>
              <a:buSzTx/>
              <a:buFontTx/>
              <a:buNone/>
              <a:tabLst/>
            </a:pPr>
            <a:fld id="{4F6B73DA-0149-4325-A7B8-AE29BD4BC701}" type="slidenum">
              <a:rPr kumimoji="0" lang="en-US" sz="800" b="0" i="0" u="none" strike="noStrike" cap="none" spc="0" normalizeH="0" baseline="0" smtClean="0">
                <a:ln>
                  <a:noFill/>
                </a:ln>
                <a:solidFill>
                  <a:schemeClr val="tx1"/>
                </a:solidFill>
                <a:effectLst/>
                <a:uFillTx/>
                <a:latin typeface="+mn-lt"/>
                <a:ea typeface="+mn-ea"/>
                <a:cs typeface="+mn-cs"/>
                <a:sym typeface="Helvetica Neue"/>
              </a:rPr>
              <a:pPr marL="0" marR="0" indent="0" algn="ctr" defTabSz="2438338" rtl="0" fontAlgn="auto" latinLnBrk="0" hangingPunct="0">
                <a:lnSpc>
                  <a:spcPct val="100000"/>
                </a:lnSpc>
                <a:spcBef>
                  <a:spcPts val="0"/>
                </a:spcBef>
                <a:spcAft>
                  <a:spcPts val="0"/>
                </a:spcAft>
                <a:buClrTx/>
                <a:buSzTx/>
                <a:buFontTx/>
                <a:buNone/>
                <a:tabLst/>
              </a:pPr>
              <a:t>‹#›</a:t>
            </a:fld>
            <a:endParaRPr kumimoji="0" lang="en-US" sz="800" b="0" i="0" u="none" strike="noStrike" cap="none" spc="0" normalizeH="0" baseline="0" err="1">
              <a:ln>
                <a:noFill/>
              </a:ln>
              <a:solidFill>
                <a:schemeClr val="tx1"/>
              </a:solidFill>
              <a:effectLst/>
              <a:uFillTx/>
              <a:latin typeface="+mn-lt"/>
              <a:ea typeface="+mn-ea"/>
              <a:cs typeface="+mn-cs"/>
              <a:sym typeface="Helvetica Neue"/>
            </a:endParaRPr>
          </a:p>
        </p:txBody>
      </p:sp>
      <p:pic>
        <p:nvPicPr>
          <p:cNvPr id="10" name="Image" descr="Image">
            <a:extLst>
              <a:ext uri="{FF2B5EF4-FFF2-40B4-BE49-F238E27FC236}">
                <a16:creationId xmlns:a16="http://schemas.microsoft.com/office/drawing/2014/main" id="{C6A53413-DBC6-A349-994F-CB2790ACF8D3}"/>
              </a:ext>
            </a:extLst>
          </p:cNvPr>
          <p:cNvPicPr>
            <a:picLocks noChangeAspect="1"/>
          </p:cNvPicPr>
          <p:nvPr/>
        </p:nvPicPr>
        <p:blipFill>
          <a:blip r:embed="rId42"/>
          <a:stretch>
            <a:fillRect/>
          </a:stretch>
        </p:blipFill>
        <p:spPr>
          <a:xfrm>
            <a:off x="11151433" y="6543018"/>
            <a:ext cx="491250" cy="190501"/>
          </a:xfrm>
          <a:prstGeom prst="rect">
            <a:avLst/>
          </a:prstGeom>
          <a:ln w="12700">
            <a:miter lim="400000"/>
          </a:ln>
        </p:spPr>
      </p:pic>
    </p:spTree>
    <p:extLst>
      <p:ext uri="{BB962C8B-B14F-4D97-AF65-F5344CB8AC3E}">
        <p14:creationId xmlns:p14="http://schemas.microsoft.com/office/powerpoint/2010/main" val="3450765174"/>
      </p:ext>
    </p:extLst>
  </p:cSld>
  <p:clrMap bg1="lt1" tx1="dk1" bg2="lt2" tx2="dk2" accent1="accent1" accent2="accent2" accent3="accent3" accent4="accent4" accent5="accent5" accent6="accent6" hlink="hlink" folHlink="folHlink"/>
  <p:sldLayoutIdLst>
    <p:sldLayoutId id="2147483930" r:id="rId1"/>
    <p:sldLayoutId id="2147483931" r:id="rId2"/>
    <p:sldLayoutId id="2147483932" r:id="rId3"/>
    <p:sldLayoutId id="2147483933" r:id="rId4"/>
    <p:sldLayoutId id="2147483934" r:id="rId5"/>
    <p:sldLayoutId id="2147483935" r:id="rId6"/>
    <p:sldLayoutId id="2147483936" r:id="rId7"/>
    <p:sldLayoutId id="2147483937" r:id="rId8"/>
    <p:sldLayoutId id="2147483938" r:id="rId9"/>
    <p:sldLayoutId id="2147483939" r:id="rId10"/>
    <p:sldLayoutId id="2147483940" r:id="rId11"/>
    <p:sldLayoutId id="2147483941" r:id="rId12"/>
    <p:sldLayoutId id="2147483942" r:id="rId13"/>
    <p:sldLayoutId id="2147483943" r:id="rId14"/>
    <p:sldLayoutId id="2147483944" r:id="rId15"/>
    <p:sldLayoutId id="2147483945" r:id="rId16"/>
    <p:sldLayoutId id="2147483946" r:id="rId17"/>
    <p:sldLayoutId id="2147483947" r:id="rId18"/>
    <p:sldLayoutId id="2147483948" r:id="rId19"/>
    <p:sldLayoutId id="2147483949" r:id="rId20"/>
    <p:sldLayoutId id="2147483950" r:id="rId21"/>
    <p:sldLayoutId id="2147483951" r:id="rId22"/>
    <p:sldLayoutId id="2147483952" r:id="rId23"/>
    <p:sldLayoutId id="2147483953" r:id="rId24"/>
    <p:sldLayoutId id="2147483954" r:id="rId25"/>
    <p:sldLayoutId id="2147483955" r:id="rId26"/>
    <p:sldLayoutId id="2147483956" r:id="rId27"/>
    <p:sldLayoutId id="2147483957" r:id="rId28"/>
    <p:sldLayoutId id="2147483958" r:id="rId29"/>
    <p:sldLayoutId id="2147483959" r:id="rId30"/>
    <p:sldLayoutId id="2147483960" r:id="rId31"/>
    <p:sldLayoutId id="2147483961" r:id="rId32"/>
    <p:sldLayoutId id="2147483962" r:id="rId33"/>
    <p:sldLayoutId id="2147483963" r:id="rId34"/>
    <p:sldLayoutId id="2147483964" r:id="rId35"/>
    <p:sldLayoutId id="2147483965" r:id="rId36"/>
    <p:sldLayoutId id="2147483966" r:id="rId37"/>
    <p:sldLayoutId id="2147483967" r:id="rId38"/>
    <p:sldLayoutId id="2147483968" r:id="rId39"/>
    <p:sldLayoutId id="2147483969" r:id="rId40"/>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hdr="0" ftr="0" dt="0"/>
  <p:txStyles>
    <p:titleStyle>
      <a:lvl1pPr marL="0" marR="0" indent="0" algn="l" defTabSz="609600" eaLnBrk="1" latinLnBrk="0" hangingPunct="1">
        <a:lnSpc>
          <a:spcPct val="90000"/>
        </a:lnSpc>
        <a:spcBef>
          <a:spcPts val="0"/>
        </a:spcBef>
        <a:spcAft>
          <a:spcPts val="0"/>
        </a:spcAft>
        <a:buClrTx/>
        <a:buSzTx/>
        <a:buFontTx/>
        <a:buNone/>
        <a:tabLst/>
        <a:defRPr sz="4000" b="0" i="0" u="none" strike="noStrike" cap="none" spc="0" baseline="0">
          <a:solidFill>
            <a:schemeClr val="tx1"/>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2pPr>
      <a:lvl3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3pPr>
      <a:lvl4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4pPr>
      <a:lvl5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5pPr>
      <a:lvl6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6pPr>
      <a:lvl7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7pPr>
      <a:lvl8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8pPr>
      <a:lvl9pPr marL="0" marR="0" indent="0" algn="l" defTabSz="609600" eaLnBrk="1" latinLnBrk="0" hangingPunct="1">
        <a:lnSpc>
          <a:spcPct val="90000"/>
        </a:lnSpc>
        <a:spcBef>
          <a:spcPts val="0"/>
        </a:spcBef>
        <a:spcAft>
          <a:spcPts val="0"/>
        </a:spcAft>
        <a:buClrTx/>
        <a:buSzTx/>
        <a:buFontTx/>
        <a:buNone/>
        <a:tabLst/>
        <a:defRPr sz="3300" b="1" i="0" u="none" strike="noStrike" cap="none" spc="0" baseline="0">
          <a:solidFill>
            <a:srgbClr val="535353"/>
          </a:solidFill>
          <a:uFillTx/>
          <a:latin typeface="Helvetica"/>
          <a:ea typeface="Helvetica"/>
          <a:cs typeface="Helvetica"/>
          <a:sym typeface="Helvetica"/>
        </a:defRPr>
      </a:lvl9pPr>
    </p:titleStyle>
    <p:bodyStyle>
      <a:lvl1pPr marL="228600" marR="0" indent="-228600" algn="l" defTabSz="609600" eaLnBrk="1" latinLnBrk="0" hangingPunct="1">
        <a:lnSpc>
          <a:spcPct val="100000"/>
        </a:lnSpc>
        <a:spcBef>
          <a:spcPts val="1200"/>
        </a:spcBef>
        <a:spcAft>
          <a:spcPts val="0"/>
        </a:spcAft>
        <a:buClrTx/>
        <a:buSzTx/>
        <a:buFont typeface="Wingdings" pitchFamily="2" charset="2"/>
        <a:buChar char="§"/>
        <a:tabLst/>
        <a:defRPr sz="2800" b="0" i="0" u="none" strike="noStrike" cap="none" spc="0" baseline="0">
          <a:solidFill>
            <a:schemeClr val="tx1"/>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1pPr>
      <a:lvl2pPr marL="431800" marR="0" indent="-203200" algn="l" defTabSz="609600" eaLnBrk="1" latinLnBrk="0" hangingPunct="1">
        <a:lnSpc>
          <a:spcPct val="100000"/>
        </a:lnSpc>
        <a:spcBef>
          <a:spcPts val="1200"/>
        </a:spcBef>
        <a:spcAft>
          <a:spcPts val="0"/>
        </a:spcAft>
        <a:buClrTx/>
        <a:buSzTx/>
        <a:buFont typeface="Arial" panose="020B0604020202020204" pitchFamily="34" charset="0"/>
        <a:buChar char="•"/>
        <a:tabLst/>
        <a:defRPr sz="2400" b="0" i="0" u="none" strike="noStrike" cap="none" spc="0" baseline="0">
          <a:solidFill>
            <a:schemeClr val="tx1"/>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2pPr>
      <a:lvl3pPr marL="686594" marR="0" indent="-197644" algn="l" defTabSz="609600" eaLnBrk="1" latinLnBrk="0" hangingPunct="1">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tx1"/>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3pPr>
      <a:lvl4pPr marL="919957" marR="0" indent="-228600" algn="l" defTabSz="609600" eaLnBrk="1" latinLnBrk="0" hangingPunct="1">
        <a:lnSpc>
          <a:spcPct val="100000"/>
        </a:lnSpc>
        <a:spcBef>
          <a:spcPts val="1200"/>
        </a:spcBef>
        <a:spcAft>
          <a:spcPts val="0"/>
        </a:spcAft>
        <a:buClrTx/>
        <a:buSzTx/>
        <a:buFont typeface="Arial" panose="020B0604020202020204" pitchFamily="34" charset="0"/>
        <a:buChar char="•"/>
        <a:tabLst/>
        <a:defRPr sz="1800" b="0" i="0" u="none" strike="noStrike" cap="none" spc="0" baseline="0">
          <a:solidFill>
            <a:schemeClr val="tx1"/>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4pPr>
      <a:lvl5pPr marL="1148557" marR="0" indent="-228600" algn="l" defTabSz="609600" eaLnBrk="1" latinLnBrk="0" hangingPunct="1">
        <a:lnSpc>
          <a:spcPct val="100000"/>
        </a:lnSpc>
        <a:spcBef>
          <a:spcPts val="1200"/>
        </a:spcBef>
        <a:spcAft>
          <a:spcPts val="0"/>
        </a:spcAft>
        <a:buClrTx/>
        <a:buSzTx/>
        <a:buFont typeface="Arial" panose="020B0604020202020204" pitchFamily="34" charset="0"/>
        <a:buChar char="•"/>
        <a:tabLst/>
        <a:defRPr sz="1600" b="0" i="0" u="none" strike="noStrike" cap="none" spc="0" baseline="0">
          <a:solidFill>
            <a:schemeClr val="tx1"/>
          </a:solidFill>
          <a:uFillTx/>
          <a:latin typeface="Intel Clear Light" panose="020B0404020203020204" pitchFamily="34" charset="0"/>
          <a:ea typeface="Intel Clear Light" panose="020B0404020203020204" pitchFamily="34" charset="0"/>
          <a:cs typeface="Intel Clear Light" panose="020B0404020203020204" pitchFamily="34" charset="0"/>
          <a:sym typeface="Helvetica"/>
        </a:defRPr>
      </a:lvl5pPr>
      <a:lvl6pPr marL="0" marR="0" indent="5715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6pPr>
      <a:lvl7pPr marL="0" marR="0" indent="6858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7pPr>
      <a:lvl8pPr marL="0" marR="0" indent="8001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8pPr>
      <a:lvl9pPr marL="0" marR="0" indent="914400" algn="l" defTabSz="609600" eaLnBrk="1" latinLnBrk="0" hangingPunct="1">
        <a:lnSpc>
          <a:spcPct val="90000"/>
        </a:lnSpc>
        <a:spcBef>
          <a:spcPts val="0"/>
        </a:spcBef>
        <a:spcAft>
          <a:spcPts val="0"/>
        </a:spcAft>
        <a:buClrTx/>
        <a:buSzTx/>
        <a:buFontTx/>
        <a:buNone/>
        <a:tabLst/>
        <a:defRPr sz="1300" b="0" i="0" u="none" strike="noStrike" cap="none" spc="0" baseline="0">
          <a:solidFill>
            <a:srgbClr val="5E5E5E"/>
          </a:solidFill>
          <a:uFillTx/>
          <a:latin typeface="Helvetica"/>
          <a:ea typeface="Helvetica"/>
          <a:cs typeface="Helvetica"/>
          <a:sym typeface="Helvetica"/>
        </a:defRPr>
      </a:lvl9pPr>
    </p:bodyStyle>
    <p:otherStyle>
      <a:lvl1pPr marL="0" marR="0" indent="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1pPr>
      <a:lvl2pPr marL="0" marR="0" indent="2286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2pPr>
      <a:lvl3pPr marL="0" marR="0" indent="4572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3pPr>
      <a:lvl4pPr marL="0" marR="0" indent="6858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4pPr>
      <a:lvl5pPr marL="0" marR="0" indent="9144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5pPr>
      <a:lvl6pPr marL="0" marR="0" indent="11430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6pPr>
      <a:lvl7pPr marL="0" marR="0" indent="13716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7pPr>
      <a:lvl8pPr marL="0" marR="0" indent="16002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8pPr>
      <a:lvl9pPr marL="0" marR="0" indent="1828800" algn="r" defTabSz="609600" eaLnBrk="1" latinLnBrk="0" hangingPunct="1">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Intel Clear"/>
        </a:defRPr>
      </a:lvl9pPr>
    </p:otherStyle>
  </p:txStyles>
  <p:extLst>
    <p:ext uri="{27BBF7A9-308A-43DC-89C8-2F10F3537804}">
      <p15:sldGuideLst xmlns:p15="http://schemas.microsoft.com/office/powerpoint/2012/main">
        <p15:guide id="3" pos="7296">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2.xml"/><Relationship Id="rId1" Type="http://schemas.openxmlformats.org/officeDocument/2006/relationships/tags" Target="../tags/tag2.xml"/><Relationship Id="rId4" Type="http://schemas.openxmlformats.org/officeDocument/2006/relationships/image" Target="../media/image11.png"/></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chipsec/chipsec.git" TargetMode="External"/><Relationship Id="rId2" Type="http://schemas.openxmlformats.org/officeDocument/2006/relationships/slideLayout" Target="../slideLayouts/slideLayout58.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8.xml"/><Relationship Id="rId1" Type="http://schemas.openxmlformats.org/officeDocument/2006/relationships/tags" Target="../tags/tag12.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2.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58.xml"/><Relationship Id="rId1" Type="http://schemas.openxmlformats.org/officeDocument/2006/relationships/tags" Target="../tags/tag14.xml"/><Relationship Id="rId5" Type="http://schemas.openxmlformats.org/officeDocument/2006/relationships/hyperlink" Target="https://chipsec.github.io/installation/USBwithUEFIShell.html" TargetMode="External"/><Relationship Id="rId4" Type="http://schemas.openxmlformats.org/officeDocument/2006/relationships/hyperlink" Target="https://chipsec.github.io/installation/InstallWindows.html" TargetMode="Externa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34.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8.xml"/><Relationship Id="rId1" Type="http://schemas.openxmlformats.org/officeDocument/2006/relationships/tags" Target="../tags/tag16.xml"/><Relationship Id="rId4" Type="http://schemas.openxmlformats.org/officeDocument/2006/relationships/hyperlink" Target="https://bromiumlabs.files.wordpress.com/2015/01/speed_racer_whitepaper.pdf"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5.xml"/><Relationship Id="rId1" Type="http://schemas.openxmlformats.org/officeDocument/2006/relationships/tags" Target="../tags/tag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34.xml"/><Relationship Id="rId1" Type="http://schemas.openxmlformats.org/officeDocument/2006/relationships/tags" Target="../tags/tag17.xml"/></Relationships>
</file>

<file path=ppt/slides/_rels/slide23.xml.rels><?xml version="1.0" encoding="UTF-8" standalone="yes"?>
<Relationships xmlns="http://schemas.openxmlformats.org/package/2006/relationships"><Relationship Id="rId3" Type="http://schemas.openxmlformats.org/officeDocument/2006/relationships/hyperlink" Target="mailto:chipsec@intel.com" TargetMode="External"/><Relationship Id="rId7" Type="http://schemas.openxmlformats.org/officeDocument/2006/relationships/image" Target="../media/image15.png"/><Relationship Id="rId2" Type="http://schemas.openxmlformats.org/officeDocument/2006/relationships/slideLayout" Target="../slideLayouts/slideLayout58.xml"/><Relationship Id="rId1" Type="http://schemas.openxmlformats.org/officeDocument/2006/relationships/tags" Target="../tags/tag18.xml"/><Relationship Id="rId6" Type="http://schemas.openxmlformats.org/officeDocument/2006/relationships/image" Target="../media/image14.gif"/><Relationship Id="rId5" Type="http://schemas.openxmlformats.org/officeDocument/2006/relationships/image" Target="../media/image13.jpeg"/><Relationship Id="rId4" Type="http://schemas.openxmlformats.org/officeDocument/2006/relationships/hyperlink" Target="https://discord.gg/NvxdPe8RKt" TargetMode="Externa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34.xml"/><Relationship Id="rId1" Type="http://schemas.openxmlformats.org/officeDocument/2006/relationships/tags" Target="../tags/tag19.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56.xml"/><Relationship Id="rId1" Type="http://schemas.openxmlformats.org/officeDocument/2006/relationships/tags" Target="../tags/tag20.xml"/></Relationships>
</file>

<file path=ppt/slides/_rels/slide26.xml.rels><?xml version="1.0" encoding="UTF-8" standalone="yes"?>
<Relationships xmlns="http://schemas.openxmlformats.org/package/2006/relationships"><Relationship Id="rId3" Type="http://schemas.openxmlformats.org/officeDocument/2006/relationships/hyperlink" Target="https://github.com/chipsec/chipsec" TargetMode="External"/><Relationship Id="rId2" Type="http://schemas.openxmlformats.org/officeDocument/2006/relationships/slideLayout" Target="../slideLayouts/slideLayout58.xml"/><Relationship Id="rId1" Type="http://schemas.openxmlformats.org/officeDocument/2006/relationships/tags" Target="../tags/tag21.xml"/><Relationship Id="rId4" Type="http://schemas.openxmlformats.org/officeDocument/2006/relationships/hyperlink" Target="https://chipsec.github.io/" TargetMode="Externa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58.xml"/><Relationship Id="rId1" Type="http://schemas.openxmlformats.org/officeDocument/2006/relationships/tags" Target="../tags/tag22.xml"/></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58.xml"/><Relationship Id="rId1" Type="http://schemas.openxmlformats.org/officeDocument/2006/relationships/tags" Target="../tags/tag23.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8.xml"/><Relationship Id="rId1" Type="http://schemas.openxmlformats.org/officeDocument/2006/relationships/tags" Target="../tags/tag2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5.xml"/><Relationship Id="rId1" Type="http://schemas.openxmlformats.org/officeDocument/2006/relationships/tags" Target="../tags/tag4.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4.xml"/><Relationship Id="rId1" Type="http://schemas.openxmlformats.org/officeDocument/2006/relationships/tags" Target="../tags/tag5.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chipsec/chipsec" TargetMode="External"/><Relationship Id="rId2" Type="http://schemas.openxmlformats.org/officeDocument/2006/relationships/slideLayout" Target="../slideLayouts/slideLayout58.xml"/><Relationship Id="rId1" Type="http://schemas.openxmlformats.org/officeDocument/2006/relationships/tags" Target="../tags/tag6.xml"/><Relationship Id="rId4" Type="http://schemas.openxmlformats.org/officeDocument/2006/relationships/hyperlink" Target="https://chipsec.github.io/" TargetMode="Externa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4.xml"/><Relationship Id="rId1" Type="http://schemas.openxmlformats.org/officeDocument/2006/relationships/tags" Target="../tags/tag7.xml"/></Relationships>
</file>

<file path=ppt/slides/_rels/slide7.xml.rels><?xml version="1.0" encoding="UTF-8" standalone="yes"?>
<Relationships xmlns="http://schemas.openxmlformats.org/package/2006/relationships"><Relationship Id="rId3" Type="http://schemas.openxmlformats.org/officeDocument/2006/relationships/hyperlink" Target="https://chipsec.github.io/development/OS-Helpers-and-Drivers.html#os-helpers-and-drivers" TargetMode="External"/><Relationship Id="rId2" Type="http://schemas.openxmlformats.org/officeDocument/2006/relationships/slideLayout" Target="../slideLayouts/slideLayout58.xml"/><Relationship Id="rId1" Type="http://schemas.openxmlformats.org/officeDocument/2006/relationships/tags" Target="../tags/tag8.xml"/><Relationship Id="rId5" Type="http://schemas.openxmlformats.org/officeDocument/2006/relationships/hyperlink" Target="https://chipsec.github.io/development/Configuration-Files.html#configuration-files" TargetMode="External"/><Relationship Id="rId4" Type="http://schemas.openxmlformats.org/officeDocument/2006/relationships/hyperlink" Target="https://chipsec.github.io/development/Platform-Detection.html#platform-detection" TargetMode="External"/></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34.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8.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95475" y="2770631"/>
            <a:ext cx="10972801" cy="1908224"/>
          </a:xfrm>
        </p:spPr>
        <p:txBody>
          <a:bodyPr>
            <a:normAutofit/>
          </a:bodyPr>
          <a:lstStyle/>
          <a:p>
            <a:r>
              <a:rPr lang="en-US"/>
              <a:t>Intro to CHIPSEC</a:t>
            </a:r>
          </a:p>
        </p:txBody>
      </p:sp>
      <p:sp>
        <p:nvSpPr>
          <p:cNvPr id="3" name="Subtitle 2"/>
          <p:cNvSpPr>
            <a:spLocks noGrp="1"/>
          </p:cNvSpPr>
          <p:nvPr>
            <p:ph type="body" sz="quarter" idx="25"/>
          </p:nvPr>
        </p:nvSpPr>
        <p:spPr>
          <a:xfrm>
            <a:off x="1895475" y="2367667"/>
            <a:ext cx="10296524" cy="304800"/>
          </a:xfrm>
        </p:spPr>
        <p:txBody>
          <a:bodyPr>
            <a:normAutofit/>
          </a:bodyPr>
          <a:lstStyle/>
          <a:p>
            <a:r>
              <a:rPr lang="en-US"/>
              <a:t>Boston Computation Club</a:t>
            </a:r>
          </a:p>
          <a:p>
            <a:endParaRPr lang="en-US"/>
          </a:p>
        </p:txBody>
      </p:sp>
      <p:sp>
        <p:nvSpPr>
          <p:cNvPr id="5" name="Text Placeholder 4">
            <a:extLst>
              <a:ext uri="{FF2B5EF4-FFF2-40B4-BE49-F238E27FC236}">
                <a16:creationId xmlns:a16="http://schemas.microsoft.com/office/drawing/2014/main" id="{D6AA0271-1B30-4030-B79D-AB9C863CE514}"/>
              </a:ext>
            </a:extLst>
          </p:cNvPr>
          <p:cNvSpPr>
            <a:spLocks noGrp="1"/>
          </p:cNvSpPr>
          <p:nvPr>
            <p:ph type="body" sz="quarter" idx="27"/>
          </p:nvPr>
        </p:nvSpPr>
        <p:spPr>
          <a:xfrm>
            <a:off x="1908348" y="4778610"/>
            <a:ext cx="10283651" cy="516598"/>
          </a:xfrm>
        </p:spPr>
        <p:txBody>
          <a:bodyPr>
            <a:normAutofit fontScale="77500" lnSpcReduction="20000"/>
          </a:bodyPr>
          <a:lstStyle/>
          <a:p>
            <a:r>
              <a:rPr lang="en-US" b="1" dirty="0"/>
              <a:t>Intel CHIPSEC Team: Aaron Frinzell, Dan Scott, Jason Zhou, Nathaniel Mitchell, Sara Batllori</a:t>
            </a:r>
          </a:p>
          <a:p>
            <a:r>
              <a:rPr lang="en-US" dirty="0"/>
              <a:t>Foundational Cloud DevOps Solutions – Cloud Security and Simics/Cloud Solutions and CHIPSEC</a:t>
            </a:r>
          </a:p>
        </p:txBody>
      </p:sp>
      <p:pic>
        <p:nvPicPr>
          <p:cNvPr id="6" name="Picture 2" descr="C:\Users\jjloucai\Documents\PSIRT-2014\CHIPSEC\chipsec_logo_transparent.png">
            <a:extLst>
              <a:ext uri="{FF2B5EF4-FFF2-40B4-BE49-F238E27FC236}">
                <a16:creationId xmlns:a16="http://schemas.microsoft.com/office/drawing/2014/main" id="{1A4CE7FE-8D13-4B5F-96E6-B013E4394E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591936" y="365125"/>
            <a:ext cx="915032" cy="1319504"/>
          </a:xfrm>
          <a:prstGeom prst="rect">
            <a:avLst/>
          </a:prstGeom>
          <a:noFill/>
        </p:spPr>
      </p:pic>
    </p:spTree>
    <p:custDataLst>
      <p:tags r:id="rId1"/>
    </p:custDataLst>
    <p:extLst>
      <p:ext uri="{BB962C8B-B14F-4D97-AF65-F5344CB8AC3E}">
        <p14:creationId xmlns:p14="http://schemas.microsoft.com/office/powerpoint/2010/main" val="2625619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Linux – Source, PIP and Build</a:t>
            </a:r>
            <a:br>
              <a:rPr lang="en-US" dirty="0"/>
            </a:br>
            <a:endParaRPr lang="en-US" dirty="0"/>
          </a:p>
        </p:txBody>
      </p:sp>
      <p:sp>
        <p:nvSpPr>
          <p:cNvPr id="5" name="Content Placeholder 4"/>
          <p:cNvSpPr>
            <a:spLocks noGrp="1"/>
          </p:cNvSpPr>
          <p:nvPr>
            <p:ph idx="1"/>
          </p:nvPr>
        </p:nvSpPr>
        <p:spPr/>
        <p:txBody>
          <a:bodyPr>
            <a:normAutofit/>
          </a:bodyPr>
          <a:lstStyle/>
          <a:p>
            <a:r>
              <a:rPr lang="en-US" dirty="0"/>
              <a:t>Clone CHIPSEC source</a:t>
            </a:r>
          </a:p>
          <a:p>
            <a:pPr marL="0" indent="0">
              <a:buNone/>
            </a:pPr>
            <a:r>
              <a:rPr lang="en-US" dirty="0"/>
              <a:t>	git clone </a:t>
            </a:r>
            <a:r>
              <a:rPr lang="en-US" dirty="0">
                <a:hlinkClick r:id="rId3"/>
              </a:rPr>
              <a:t>https://github.com/chipsec/chipsec.git</a:t>
            </a:r>
            <a:endParaRPr lang="en-US" dirty="0"/>
          </a:p>
          <a:p>
            <a:pPr marL="0" indent="0">
              <a:buNone/>
            </a:pPr>
            <a:endParaRPr lang="en-US" dirty="0"/>
          </a:p>
          <a:p>
            <a:r>
              <a:rPr lang="en-US" dirty="0"/>
              <a:t>Install Python Dependencies</a:t>
            </a:r>
          </a:p>
          <a:p>
            <a:pPr marL="0" indent="0">
              <a:buNone/>
            </a:pPr>
            <a:r>
              <a:rPr lang="en-US" dirty="0"/>
              <a:t>	pip install -r linux_requirements.txt</a:t>
            </a:r>
          </a:p>
          <a:p>
            <a:pPr marL="0" indent="0">
              <a:buNone/>
            </a:pPr>
            <a:endParaRPr lang="en-US" dirty="0"/>
          </a:p>
          <a:p>
            <a:r>
              <a:rPr lang="en-US" dirty="0"/>
              <a:t>Build the Driver and Compression Tools</a:t>
            </a:r>
          </a:p>
          <a:p>
            <a:pPr marL="0" indent="0">
              <a:buNone/>
            </a:pPr>
            <a:r>
              <a:rPr lang="en-US" dirty="0"/>
              <a:t>	cd chipsec &amp;&amp; python3 setup.py </a:t>
            </a:r>
            <a:r>
              <a:rPr lang="en-US" dirty="0" err="1"/>
              <a:t>build_ext</a:t>
            </a:r>
            <a:r>
              <a:rPr lang="en-US" dirty="0"/>
              <a:t> -i</a:t>
            </a:r>
          </a:p>
        </p:txBody>
      </p:sp>
    </p:spTree>
    <p:custDataLst>
      <p:tags r:id="rId1"/>
    </p:custDataLst>
    <p:extLst>
      <p:ext uri="{BB962C8B-B14F-4D97-AF65-F5344CB8AC3E}">
        <p14:creationId xmlns:p14="http://schemas.microsoft.com/office/powerpoint/2010/main" val="24175354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Linux – Run</a:t>
            </a:r>
          </a:p>
        </p:txBody>
      </p:sp>
      <p:sp>
        <p:nvSpPr>
          <p:cNvPr id="5" name="Content Placeholder 4"/>
          <p:cNvSpPr>
            <a:spLocks noGrp="1"/>
          </p:cNvSpPr>
          <p:nvPr>
            <p:ph idx="1"/>
          </p:nvPr>
        </p:nvSpPr>
        <p:spPr>
          <a:xfrm>
            <a:off x="592915" y="1524000"/>
            <a:ext cx="10898631" cy="4671527"/>
          </a:xfrm>
        </p:spPr>
        <p:txBody>
          <a:bodyPr>
            <a:normAutofit/>
          </a:bodyPr>
          <a:lstStyle/>
          <a:p>
            <a:r>
              <a:rPr lang="en-US" dirty="0"/>
              <a:t>Run chipsec_main.py: </a:t>
            </a:r>
            <a:r>
              <a:rPr lang="en-US" dirty="0" err="1"/>
              <a:t>sudo</a:t>
            </a:r>
            <a:r>
              <a:rPr lang="en-US" dirty="0"/>
              <a:t> python3 chipsec_main.py</a:t>
            </a:r>
          </a:p>
        </p:txBody>
      </p:sp>
      <p:pic>
        <p:nvPicPr>
          <p:cNvPr id="3" name="Picture 2">
            <a:extLst>
              <a:ext uri="{FF2B5EF4-FFF2-40B4-BE49-F238E27FC236}">
                <a16:creationId xmlns:a16="http://schemas.microsoft.com/office/drawing/2014/main" id="{E94CECFB-307D-C8BE-9CD2-516177ECE442}"/>
              </a:ext>
            </a:extLst>
          </p:cNvPr>
          <p:cNvPicPr>
            <a:picLocks noChangeAspect="1"/>
          </p:cNvPicPr>
          <p:nvPr/>
        </p:nvPicPr>
        <p:blipFill>
          <a:blip r:embed="rId4"/>
          <a:stretch>
            <a:fillRect/>
          </a:stretch>
        </p:blipFill>
        <p:spPr>
          <a:xfrm>
            <a:off x="964268" y="2244334"/>
            <a:ext cx="10230095" cy="3762926"/>
          </a:xfrm>
          <a:prstGeom prst="rect">
            <a:avLst/>
          </a:prstGeom>
        </p:spPr>
      </p:pic>
    </p:spTree>
    <p:custDataLst>
      <p:tags r:id="rId1"/>
    </p:custDataLst>
    <p:extLst>
      <p:ext uri="{BB962C8B-B14F-4D97-AF65-F5344CB8AC3E}">
        <p14:creationId xmlns:p14="http://schemas.microsoft.com/office/powerpoint/2010/main" val="483921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t>Return Values</a:t>
            </a:r>
          </a:p>
        </p:txBody>
      </p:sp>
      <p:sp>
        <p:nvSpPr>
          <p:cNvPr id="3" name="Content Placeholder 2"/>
          <p:cNvSpPr>
            <a:spLocks noGrp="1"/>
          </p:cNvSpPr>
          <p:nvPr>
            <p:ph type="body" sz="quarter" idx="10"/>
          </p:nvPr>
        </p:nvSpPr>
        <p:spPr/>
        <p:txBody>
          <a:bodyPr>
            <a:normAutofit/>
          </a:bodyPr>
          <a:lstStyle/>
          <a:p>
            <a:r>
              <a:rPr lang="en-US" sz="2400"/>
              <a:t>PASSED</a:t>
            </a:r>
            <a:r>
              <a:rPr lang="en-US" sz="2400">
                <a:solidFill>
                  <a:srgbClr val="00B0F0"/>
                </a:solidFill>
              </a:rPr>
              <a:t> </a:t>
            </a:r>
            <a:r>
              <a:rPr lang="en-US" sz="2400">
                <a:solidFill>
                  <a:schemeClr val="accent2">
                    <a:lumMod val="40000"/>
                    <a:lumOff val="60000"/>
                  </a:schemeClr>
                </a:solidFill>
                <a:latin typeface="+mn-lt"/>
                <a:ea typeface="+mn-ea"/>
                <a:cs typeface="+mn-cs"/>
              </a:rPr>
              <a:t>- </a:t>
            </a:r>
            <a:r>
              <a:rPr lang="en-US" sz="2400">
                <a:solidFill>
                  <a:schemeClr val="accent2">
                    <a:lumMod val="40000"/>
                    <a:lumOff val="60000"/>
                  </a:schemeClr>
                </a:solidFill>
                <a:latin typeface="+mn-lt"/>
                <a:ea typeface="+mn-ea"/>
                <a:cs typeface="+mn-cs"/>
                <a:sym typeface="Intel Clear"/>
              </a:rPr>
              <a:t>Test detected mitigation</a:t>
            </a:r>
          </a:p>
          <a:p>
            <a:r>
              <a:rPr lang="en-US" sz="2400"/>
              <a:t>FAILED</a:t>
            </a:r>
            <a:r>
              <a:rPr lang="en-US" sz="2400">
                <a:solidFill>
                  <a:srgbClr val="00B0F0"/>
                </a:solidFill>
              </a:rPr>
              <a:t> </a:t>
            </a:r>
            <a:r>
              <a:rPr lang="en-US" sz="2400">
                <a:solidFill>
                  <a:schemeClr val="accent2">
                    <a:lumMod val="40000"/>
                    <a:lumOff val="60000"/>
                  </a:schemeClr>
                </a:solidFill>
                <a:latin typeface="+mn-lt"/>
                <a:ea typeface="+mn-ea"/>
                <a:cs typeface="+mn-cs"/>
              </a:rPr>
              <a:t>- Test failed to detect mitigation</a:t>
            </a:r>
          </a:p>
          <a:p>
            <a:r>
              <a:rPr lang="en-US" sz="2400"/>
              <a:t>WARNING</a:t>
            </a:r>
            <a:r>
              <a:rPr lang="en-US" sz="2400">
                <a:solidFill>
                  <a:srgbClr val="00B0F0"/>
                </a:solidFill>
              </a:rPr>
              <a:t> </a:t>
            </a:r>
            <a:r>
              <a:rPr lang="en-US" sz="2400">
                <a:solidFill>
                  <a:schemeClr val="accent2">
                    <a:lumMod val="40000"/>
                    <a:lumOff val="60000"/>
                  </a:schemeClr>
                </a:solidFill>
                <a:latin typeface="+mn-lt"/>
                <a:ea typeface="+mn-ea"/>
                <a:cs typeface="+mn-cs"/>
              </a:rPr>
              <a:t>- Test results require manual investigation</a:t>
            </a:r>
          </a:p>
          <a:p>
            <a:r>
              <a:rPr lang="en-US" sz="2400"/>
              <a:t>INFORMATION</a:t>
            </a:r>
            <a:r>
              <a:rPr lang="en-US" sz="2400">
                <a:solidFill>
                  <a:srgbClr val="00B0F0"/>
                </a:solidFill>
              </a:rPr>
              <a:t> </a:t>
            </a:r>
            <a:r>
              <a:rPr lang="en-US" sz="2400">
                <a:solidFill>
                  <a:schemeClr val="accent2">
                    <a:lumMod val="40000"/>
                    <a:lumOff val="60000"/>
                  </a:schemeClr>
                </a:solidFill>
                <a:latin typeface="+mn-lt"/>
                <a:ea typeface="+mn-ea"/>
                <a:cs typeface="+mn-cs"/>
              </a:rPr>
              <a:t>- Test output is informational only</a:t>
            </a:r>
          </a:p>
          <a:p>
            <a:r>
              <a:rPr lang="en-US" sz="2400"/>
              <a:t>NOTAPPLICABLE</a:t>
            </a:r>
            <a:r>
              <a:rPr lang="en-US" sz="2400">
                <a:solidFill>
                  <a:srgbClr val="00B0F0"/>
                </a:solidFill>
              </a:rPr>
              <a:t> </a:t>
            </a:r>
            <a:r>
              <a:rPr lang="en-US" sz="2400">
                <a:solidFill>
                  <a:schemeClr val="accent2">
                    <a:lumMod val="40000"/>
                    <a:lumOff val="60000"/>
                  </a:schemeClr>
                </a:solidFill>
                <a:latin typeface="+mn-lt"/>
                <a:ea typeface="+mn-ea"/>
                <a:cs typeface="+mn-cs"/>
              </a:rPr>
              <a:t>- Test does not apply to current platform (test not run)</a:t>
            </a:r>
          </a:p>
          <a:p>
            <a:r>
              <a:rPr lang="en-US" sz="2400"/>
              <a:t>ERROR</a:t>
            </a:r>
            <a:r>
              <a:rPr lang="en-US" sz="2400">
                <a:solidFill>
                  <a:srgbClr val="00B0F0"/>
                </a:solidFill>
              </a:rPr>
              <a:t> </a:t>
            </a:r>
            <a:r>
              <a:rPr lang="en-US" sz="2400">
                <a:solidFill>
                  <a:schemeClr val="accent2">
                    <a:lumMod val="40000"/>
                    <a:lumOff val="60000"/>
                  </a:schemeClr>
                </a:solidFill>
                <a:latin typeface="+mn-lt"/>
                <a:ea typeface="+mn-ea"/>
                <a:cs typeface="+mn-cs"/>
              </a:rPr>
              <a:t>- The test generated an exception</a:t>
            </a:r>
          </a:p>
        </p:txBody>
      </p:sp>
    </p:spTree>
    <p:custDataLst>
      <p:tags r:id="rId1"/>
    </p:custDataLst>
    <p:extLst>
      <p:ext uri="{BB962C8B-B14F-4D97-AF65-F5344CB8AC3E}">
        <p14:creationId xmlns:p14="http://schemas.microsoft.com/office/powerpoint/2010/main" val="21842893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Other Environments</a:t>
            </a:r>
          </a:p>
        </p:txBody>
      </p:sp>
      <p:sp>
        <p:nvSpPr>
          <p:cNvPr id="5" name="Content Placeholder 4"/>
          <p:cNvSpPr>
            <a:spLocks noGrp="1"/>
          </p:cNvSpPr>
          <p:nvPr>
            <p:ph idx="1"/>
          </p:nvPr>
        </p:nvSpPr>
        <p:spPr/>
        <p:txBody>
          <a:bodyPr>
            <a:normAutofit/>
          </a:bodyPr>
          <a:lstStyle/>
          <a:p>
            <a:r>
              <a:rPr lang="en-US"/>
              <a:t>Windows:</a:t>
            </a:r>
          </a:p>
          <a:p>
            <a:pPr lvl="1"/>
            <a:r>
              <a:rPr lang="en-US">
                <a:solidFill>
                  <a:schemeClr val="accent2"/>
                </a:solidFill>
                <a:hlinkClick r:id="rId4">
                  <a:extLst>
                    <a:ext uri="{A12FA001-AC4F-418D-AE19-62706E023703}">
                      <ahyp:hlinkClr xmlns:ahyp="http://schemas.microsoft.com/office/drawing/2018/hyperlinkcolor" val="tx"/>
                    </a:ext>
                  </a:extLst>
                </a:hlinkClick>
              </a:rPr>
              <a:t>Windows Installation — CHIPSEC documentation</a:t>
            </a:r>
            <a:endParaRPr lang="en-US">
              <a:solidFill>
                <a:schemeClr val="accent2"/>
              </a:solidFill>
            </a:endParaRPr>
          </a:p>
          <a:p>
            <a:r>
              <a:rPr lang="en-US"/>
              <a:t>UEFI Shell:</a:t>
            </a:r>
          </a:p>
          <a:p>
            <a:pPr lvl="1"/>
            <a:r>
              <a:rPr lang="en-US">
                <a:solidFill>
                  <a:schemeClr val="accent2"/>
                </a:solidFill>
                <a:hlinkClick r:id="rId5">
                  <a:extLst>
                    <a:ext uri="{A12FA001-AC4F-418D-AE19-62706E023703}">
                      <ahyp:hlinkClr xmlns:ahyp="http://schemas.microsoft.com/office/drawing/2018/hyperlinkcolor" val="tx"/>
                    </a:ext>
                  </a:extLst>
                </a:hlinkClick>
              </a:rPr>
              <a:t>Building a Bootable USB drive with UEFI Shell (x64) — CHIPSEC documentation</a:t>
            </a:r>
            <a:endParaRPr lang="en-US">
              <a:solidFill>
                <a:schemeClr val="accent2"/>
              </a:solidFill>
            </a:endParaRPr>
          </a:p>
        </p:txBody>
      </p:sp>
    </p:spTree>
    <p:custDataLst>
      <p:tags r:id="rId1"/>
    </p:custDataLst>
    <p:extLst>
      <p:ext uri="{BB962C8B-B14F-4D97-AF65-F5344CB8AC3E}">
        <p14:creationId xmlns:p14="http://schemas.microsoft.com/office/powerpoint/2010/main" val="34507279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End to End – Bios Write Protect:</a:t>
            </a:r>
            <a:br>
              <a:rPr lang="en-US" dirty="0"/>
            </a:br>
            <a:r>
              <a:rPr lang="en-US" dirty="0"/>
              <a:t>Vulnerability &gt; Module &gt; Research</a:t>
            </a:r>
          </a:p>
        </p:txBody>
      </p:sp>
      <p:sp>
        <p:nvSpPr>
          <p:cNvPr id="2" name="Text Placeholder 1">
            <a:extLst>
              <a:ext uri="{FF2B5EF4-FFF2-40B4-BE49-F238E27FC236}">
                <a16:creationId xmlns:a16="http://schemas.microsoft.com/office/drawing/2014/main" id="{92242019-8A5F-426F-A173-36048B450CA5}"/>
              </a:ext>
            </a:extLst>
          </p:cNvPr>
          <p:cNvSpPr>
            <a:spLocks noGrp="1"/>
          </p:cNvSpPr>
          <p:nvPr>
            <p:ph type="body" sz="quarter" idx="29"/>
          </p:nvPr>
        </p:nvSpPr>
        <p:spPr/>
        <p:txBody>
          <a:bodyPr/>
          <a:lstStyle/>
          <a:p>
            <a:endParaRPr lang="en-US"/>
          </a:p>
        </p:txBody>
      </p:sp>
    </p:spTree>
    <p:custDataLst>
      <p:tags r:id="rId1"/>
    </p:custDataLst>
    <p:extLst>
      <p:ext uri="{BB962C8B-B14F-4D97-AF65-F5344CB8AC3E}">
        <p14:creationId xmlns:p14="http://schemas.microsoft.com/office/powerpoint/2010/main" val="34999333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7D537-4768-1856-5084-29A0934B0CD3}"/>
              </a:ext>
            </a:extLst>
          </p:cNvPr>
          <p:cNvSpPr>
            <a:spLocks noGrp="1"/>
          </p:cNvSpPr>
          <p:nvPr>
            <p:ph type="title"/>
          </p:nvPr>
        </p:nvSpPr>
        <p:spPr/>
        <p:txBody>
          <a:bodyPr/>
          <a:lstStyle/>
          <a:p>
            <a:r>
              <a:rPr lang="en-US" dirty="0"/>
              <a:t>Setup – Protecting Your Flash</a:t>
            </a:r>
          </a:p>
        </p:txBody>
      </p:sp>
      <p:sp>
        <p:nvSpPr>
          <p:cNvPr id="3" name="Content Placeholder 2">
            <a:extLst>
              <a:ext uri="{FF2B5EF4-FFF2-40B4-BE49-F238E27FC236}">
                <a16:creationId xmlns:a16="http://schemas.microsoft.com/office/drawing/2014/main" id="{BA7669A8-96B5-9B11-7234-6EC21911D24A}"/>
              </a:ext>
            </a:extLst>
          </p:cNvPr>
          <p:cNvSpPr>
            <a:spLocks noGrp="1"/>
          </p:cNvSpPr>
          <p:nvPr>
            <p:ph idx="1"/>
          </p:nvPr>
        </p:nvSpPr>
        <p:spPr/>
        <p:txBody>
          <a:bodyPr/>
          <a:lstStyle/>
          <a:p>
            <a:r>
              <a:rPr lang="en-US" dirty="0"/>
              <a:t>Firmware needs to be secure</a:t>
            </a:r>
            <a:endParaRPr lang="en-US"/>
          </a:p>
          <a:p>
            <a:pPr lvl="1"/>
            <a:r>
              <a:rPr lang="en-US"/>
              <a:t>Responsible for system bring-up</a:t>
            </a:r>
          </a:p>
          <a:p>
            <a:pPr lvl="1"/>
            <a:r>
              <a:rPr lang="en-US"/>
              <a:t>Access to </a:t>
            </a:r>
            <a:r>
              <a:rPr lang="en-US" dirty="0"/>
              <a:t>entire software stack</a:t>
            </a:r>
            <a:endParaRPr lang="en-US"/>
          </a:p>
          <a:p>
            <a:r>
              <a:rPr lang="en-US" dirty="0"/>
              <a:t>Firmware updates are required</a:t>
            </a:r>
            <a:endParaRPr lang="en-US"/>
          </a:p>
          <a:p>
            <a:pPr lvl="1"/>
            <a:r>
              <a:rPr lang="en-US"/>
              <a:t>Feature additions</a:t>
            </a:r>
          </a:p>
          <a:p>
            <a:pPr lvl="1"/>
            <a:r>
              <a:rPr lang="en-US"/>
              <a:t>Bug patches</a:t>
            </a:r>
          </a:p>
          <a:p>
            <a:r>
              <a:rPr lang="en-US"/>
              <a:t>Conflict</a:t>
            </a:r>
            <a:r>
              <a:rPr lang="en-US" dirty="0"/>
              <a:t> between </a:t>
            </a:r>
            <a:r>
              <a:rPr lang="en-US"/>
              <a:t>need of</a:t>
            </a:r>
            <a:r>
              <a:rPr lang="en-US" dirty="0"/>
              <a:t> integrity and need for updates</a:t>
            </a:r>
          </a:p>
          <a:p>
            <a:pPr lvl="1"/>
            <a:r>
              <a:rPr lang="en-US"/>
              <a:t>How is flash memory kept secure?</a:t>
            </a:r>
          </a:p>
        </p:txBody>
      </p:sp>
      <p:sp>
        <p:nvSpPr>
          <p:cNvPr id="4" name="Slide Number Placeholder 3">
            <a:extLst>
              <a:ext uri="{FF2B5EF4-FFF2-40B4-BE49-F238E27FC236}">
                <a16:creationId xmlns:a16="http://schemas.microsoft.com/office/drawing/2014/main" id="{9033A104-5412-7315-5FC8-759F217AEAFA}"/>
              </a:ext>
            </a:extLst>
          </p:cNvPr>
          <p:cNvSpPr>
            <a:spLocks noGrp="1"/>
          </p:cNvSpPr>
          <p:nvPr>
            <p:ph type="sldNum" sz="quarter" idx="12"/>
          </p:nvPr>
        </p:nvSpPr>
        <p:spPr/>
        <p:txBody>
          <a:bodyPr/>
          <a:lstStyle/>
          <a:p>
            <a:fld id="{BE4A9AEF-8666-4A75-A1D6-FDDC5FF68710}" type="slidenum">
              <a:rPr lang="en-US" smtClean="0"/>
              <a:t>15</a:t>
            </a:fld>
            <a:endParaRPr lang="en-US"/>
          </a:p>
        </p:txBody>
      </p:sp>
    </p:spTree>
    <p:extLst>
      <p:ext uri="{BB962C8B-B14F-4D97-AF65-F5344CB8AC3E}">
        <p14:creationId xmlns:p14="http://schemas.microsoft.com/office/powerpoint/2010/main" val="2424915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8284A5-A839-5BA9-BADE-52349BA3F8E6}"/>
              </a:ext>
            </a:extLst>
          </p:cNvPr>
          <p:cNvSpPr>
            <a:spLocks noGrp="1"/>
          </p:cNvSpPr>
          <p:nvPr>
            <p:ph type="title"/>
          </p:nvPr>
        </p:nvSpPr>
        <p:spPr/>
        <p:txBody>
          <a:bodyPr/>
          <a:lstStyle/>
          <a:p>
            <a:r>
              <a:rPr lang="en-US" dirty="0"/>
              <a:t>Intended Solution</a:t>
            </a:r>
          </a:p>
        </p:txBody>
      </p:sp>
      <p:sp>
        <p:nvSpPr>
          <p:cNvPr id="3" name="Content Placeholder 2">
            <a:extLst>
              <a:ext uri="{FF2B5EF4-FFF2-40B4-BE49-F238E27FC236}">
                <a16:creationId xmlns:a16="http://schemas.microsoft.com/office/drawing/2014/main" id="{F4411B42-BC64-2813-F040-5C6A84A46415}"/>
              </a:ext>
            </a:extLst>
          </p:cNvPr>
          <p:cNvSpPr>
            <a:spLocks noGrp="1"/>
          </p:cNvSpPr>
          <p:nvPr>
            <p:ph idx="1"/>
          </p:nvPr>
        </p:nvSpPr>
        <p:spPr/>
        <p:txBody>
          <a:bodyPr>
            <a:normAutofit/>
          </a:bodyPr>
          <a:lstStyle/>
          <a:p>
            <a:r>
              <a:rPr lang="en-US" dirty="0"/>
              <a:t>Intel chipset provides flash programming </a:t>
            </a:r>
            <a:r>
              <a:rPr lang="en-US" i="1" dirty="0"/>
              <a:t>and</a:t>
            </a:r>
            <a:r>
              <a:rPr lang="en-US" dirty="0"/>
              <a:t> flash protection features</a:t>
            </a:r>
          </a:p>
          <a:p>
            <a:r>
              <a:rPr lang="en-US" dirty="0"/>
              <a:t>Flash Programming</a:t>
            </a:r>
          </a:p>
          <a:p>
            <a:pPr lvl="1"/>
            <a:r>
              <a:rPr lang="en-US" dirty="0"/>
              <a:t>Serial Peripheral Interface (SPI) registers provide control </a:t>
            </a:r>
            <a:r>
              <a:rPr lang="en-US"/>
              <a:t>for </a:t>
            </a:r>
            <a:r>
              <a:rPr lang="en-US" dirty="0"/>
              <a:t>flash programming operations</a:t>
            </a:r>
          </a:p>
          <a:p>
            <a:r>
              <a:rPr lang="en-US" dirty="0"/>
              <a:t>Flash Protection</a:t>
            </a:r>
          </a:p>
          <a:p>
            <a:pPr lvl="1"/>
            <a:r>
              <a:rPr lang="en-US" dirty="0"/>
              <a:t>BIOS Control (BC) and Protected Range (PR) registers are </a:t>
            </a:r>
            <a:r>
              <a:rPr lang="en-US"/>
              <a:t>the </a:t>
            </a:r>
            <a:r>
              <a:rPr lang="en-US" dirty="0"/>
              <a:t>primary defense </a:t>
            </a:r>
            <a:r>
              <a:rPr lang="en-US"/>
              <a:t>against</a:t>
            </a:r>
            <a:r>
              <a:rPr lang="en-US" dirty="0"/>
              <a:t> malicious or unintended firmware modification</a:t>
            </a:r>
          </a:p>
          <a:p>
            <a:pPr lvl="2"/>
            <a:r>
              <a:rPr lang="en-US"/>
              <a:t>3 Fields in BC of interest: SMM_BWP, </a:t>
            </a:r>
            <a:r>
              <a:rPr lang="en-US" err="1"/>
              <a:t>BiosWE</a:t>
            </a:r>
            <a:r>
              <a:rPr lang="en-US"/>
              <a:t>, </a:t>
            </a:r>
            <a:r>
              <a:rPr lang="en-US" err="1"/>
              <a:t>BiosLE</a:t>
            </a:r>
            <a:endParaRPr lang="en-US"/>
          </a:p>
          <a:p>
            <a:pPr lvl="2"/>
            <a:r>
              <a:rPr lang="en-US" dirty="0"/>
              <a:t>PRs can be programmed to </a:t>
            </a:r>
            <a:r>
              <a:rPr lang="en-US"/>
              <a:t>mask off </a:t>
            </a:r>
            <a:r>
              <a:rPr lang="en-US" dirty="0"/>
              <a:t>specified regions of flash memory</a:t>
            </a:r>
            <a:r>
              <a:rPr lang="en-US"/>
              <a:t> as unprogrammable</a:t>
            </a:r>
            <a:endParaRPr lang="en-US" dirty="0"/>
          </a:p>
        </p:txBody>
      </p:sp>
      <p:sp>
        <p:nvSpPr>
          <p:cNvPr id="4" name="Slide Number Placeholder 3">
            <a:extLst>
              <a:ext uri="{FF2B5EF4-FFF2-40B4-BE49-F238E27FC236}">
                <a16:creationId xmlns:a16="http://schemas.microsoft.com/office/drawing/2014/main" id="{59BC1F6F-E926-BD10-17D5-73BED10B1BAA}"/>
              </a:ext>
            </a:extLst>
          </p:cNvPr>
          <p:cNvSpPr>
            <a:spLocks noGrp="1"/>
          </p:cNvSpPr>
          <p:nvPr>
            <p:ph type="sldNum" sz="quarter" idx="12"/>
          </p:nvPr>
        </p:nvSpPr>
        <p:spPr/>
        <p:txBody>
          <a:bodyPr/>
          <a:lstStyle/>
          <a:p>
            <a:fld id="{BE4A9AEF-8666-4A75-A1D6-FDDC5FF68710}" type="slidenum">
              <a:rPr lang="en-US" smtClean="0"/>
              <a:t>16</a:t>
            </a:fld>
            <a:endParaRPr lang="en-US" dirty="0"/>
          </a:p>
        </p:txBody>
      </p:sp>
    </p:spTree>
    <p:extLst>
      <p:ext uri="{BB962C8B-B14F-4D97-AF65-F5344CB8AC3E}">
        <p14:creationId xmlns:p14="http://schemas.microsoft.com/office/powerpoint/2010/main" val="3707164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Exploiting a Flash Protection Race Condition</a:t>
            </a:r>
          </a:p>
        </p:txBody>
      </p:sp>
      <p:sp>
        <p:nvSpPr>
          <p:cNvPr id="5" name="Content Placeholder 4"/>
          <p:cNvSpPr>
            <a:spLocks noGrp="1"/>
          </p:cNvSpPr>
          <p:nvPr>
            <p:ph idx="1"/>
          </p:nvPr>
        </p:nvSpPr>
        <p:spPr>
          <a:xfrm>
            <a:off x="592915" y="2133598"/>
            <a:ext cx="10972801" cy="4724402"/>
          </a:xfrm>
        </p:spPr>
        <p:txBody>
          <a:bodyPr>
            <a:normAutofit/>
          </a:bodyPr>
          <a:lstStyle/>
          <a:p>
            <a:r>
              <a:rPr lang="en-US"/>
              <a:t>Whitepaper</a:t>
            </a:r>
            <a:r>
              <a:rPr lang="en-US" dirty="0"/>
              <a:t> by Corey </a:t>
            </a:r>
            <a:r>
              <a:rPr lang="en-US" dirty="0" err="1"/>
              <a:t>Kallenberg</a:t>
            </a:r>
            <a:r>
              <a:rPr lang="en-US" dirty="0"/>
              <a:t> and </a:t>
            </a:r>
            <a:r>
              <a:rPr lang="en-US" dirty="0" err="1"/>
              <a:t>Rafal</a:t>
            </a:r>
            <a:r>
              <a:rPr lang="en-US" dirty="0"/>
              <a:t> </a:t>
            </a:r>
            <a:r>
              <a:rPr lang="en-US" dirty="0" err="1"/>
              <a:t>Wojtczuk</a:t>
            </a:r>
            <a:endParaRPr lang="en-US" dirty="0"/>
          </a:p>
          <a:p>
            <a:pPr lvl="2"/>
            <a:r>
              <a:rPr lang="en-US" sz="2200" dirty="0">
                <a:solidFill>
                  <a:schemeClr val="accent2"/>
                </a:solidFill>
                <a:hlinkClick r:id="rId4"/>
              </a:rPr>
              <a:t>https://bromiumlabs.files.wordpress.com/2015/01/speed_racer_whitepaper.pdf</a:t>
            </a:r>
            <a:endParaRPr lang="en-US" sz="2200" dirty="0">
              <a:solidFill>
                <a:schemeClr val="accent2"/>
              </a:solidFill>
            </a:endParaRPr>
          </a:p>
          <a:p>
            <a:r>
              <a:rPr lang="en-US"/>
              <a:t>Demonstrates method for subverting flash protections on Intel chipset</a:t>
            </a:r>
            <a:endParaRPr lang="en-US" dirty="0"/>
          </a:p>
        </p:txBody>
      </p:sp>
    </p:spTree>
    <p:custDataLst>
      <p:tags r:id="rId1"/>
    </p:custDataLst>
    <p:extLst>
      <p:ext uri="{BB962C8B-B14F-4D97-AF65-F5344CB8AC3E}">
        <p14:creationId xmlns:p14="http://schemas.microsoft.com/office/powerpoint/2010/main" val="16533659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F09BBF-EEC0-45CB-1E34-FECA64E9447C}"/>
              </a:ext>
            </a:extLst>
          </p:cNvPr>
          <p:cNvSpPr>
            <a:spLocks noGrp="1"/>
          </p:cNvSpPr>
          <p:nvPr>
            <p:ph type="title"/>
          </p:nvPr>
        </p:nvSpPr>
        <p:spPr/>
        <p:txBody>
          <a:bodyPr/>
          <a:lstStyle/>
          <a:p>
            <a:r>
              <a:rPr lang="en-US"/>
              <a:t>Execution</a:t>
            </a:r>
          </a:p>
        </p:txBody>
      </p:sp>
      <p:sp>
        <p:nvSpPr>
          <p:cNvPr id="3" name="Content Placeholder 2">
            <a:extLst>
              <a:ext uri="{FF2B5EF4-FFF2-40B4-BE49-F238E27FC236}">
                <a16:creationId xmlns:a16="http://schemas.microsoft.com/office/drawing/2014/main" id="{B2860907-8301-7322-3C90-F29D2210A350}"/>
              </a:ext>
            </a:extLst>
          </p:cNvPr>
          <p:cNvSpPr>
            <a:spLocks noGrp="1"/>
          </p:cNvSpPr>
          <p:nvPr>
            <p:ph idx="1"/>
          </p:nvPr>
        </p:nvSpPr>
        <p:spPr/>
        <p:txBody>
          <a:bodyPr/>
          <a:lstStyle/>
          <a:p>
            <a:r>
              <a:rPr lang="en-US"/>
              <a:t>Works on multicore systems where the BWP field is unset</a:t>
            </a:r>
          </a:p>
          <a:p>
            <a:r>
              <a:rPr lang="en-US"/>
              <a:t>Attacker programs one core on a tight </a:t>
            </a:r>
            <a:r>
              <a:rPr lang="en-US" err="1"/>
              <a:t>BiosWE</a:t>
            </a:r>
            <a:r>
              <a:rPr lang="en-US"/>
              <a:t> toggle loop</a:t>
            </a:r>
          </a:p>
          <a:p>
            <a:r>
              <a:rPr lang="en-US"/>
              <a:t>Attacker programs another core to repeatedly attempt a flash programming operation</a:t>
            </a:r>
          </a:p>
          <a:p>
            <a:r>
              <a:rPr lang="en-US"/>
              <a:t>Flash programming occasionally succeeds before </a:t>
            </a:r>
            <a:r>
              <a:rPr lang="en-US" err="1"/>
              <a:t>BiosLE</a:t>
            </a:r>
            <a:r>
              <a:rPr lang="en-US"/>
              <a:t> unsets </a:t>
            </a:r>
            <a:r>
              <a:rPr lang="en-US" err="1"/>
              <a:t>BiosWE</a:t>
            </a:r>
            <a:endParaRPr lang="en-US"/>
          </a:p>
          <a:p>
            <a:r>
              <a:rPr lang="en-US"/>
              <a:t>Allows attacker to make changes to any portion of BIOS outside Protected Range Masks</a:t>
            </a:r>
          </a:p>
        </p:txBody>
      </p:sp>
      <p:sp>
        <p:nvSpPr>
          <p:cNvPr id="4" name="Slide Number Placeholder 3">
            <a:extLst>
              <a:ext uri="{FF2B5EF4-FFF2-40B4-BE49-F238E27FC236}">
                <a16:creationId xmlns:a16="http://schemas.microsoft.com/office/drawing/2014/main" id="{46AD3895-A8FD-4778-F74C-BA66C59A1161}"/>
              </a:ext>
            </a:extLst>
          </p:cNvPr>
          <p:cNvSpPr>
            <a:spLocks noGrp="1"/>
          </p:cNvSpPr>
          <p:nvPr>
            <p:ph type="sldNum" sz="quarter" idx="12"/>
          </p:nvPr>
        </p:nvSpPr>
        <p:spPr/>
        <p:txBody>
          <a:bodyPr/>
          <a:lstStyle/>
          <a:p>
            <a:fld id="{BE4A9AEF-8666-4A75-A1D6-FDDC5FF68710}" type="slidenum">
              <a:rPr lang="en-US" smtClean="0"/>
              <a:t>18</a:t>
            </a:fld>
            <a:endParaRPr lang="en-US"/>
          </a:p>
        </p:txBody>
      </p:sp>
    </p:spTree>
    <p:extLst>
      <p:ext uri="{BB962C8B-B14F-4D97-AF65-F5344CB8AC3E}">
        <p14:creationId xmlns:p14="http://schemas.microsoft.com/office/powerpoint/2010/main" val="7390477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DC444A-4E01-BE97-B1A3-E3B6C40EC31F}"/>
              </a:ext>
            </a:extLst>
          </p:cNvPr>
          <p:cNvSpPr>
            <a:spLocks noGrp="1"/>
          </p:cNvSpPr>
          <p:nvPr>
            <p:ph type="title"/>
          </p:nvPr>
        </p:nvSpPr>
        <p:spPr/>
        <p:txBody>
          <a:bodyPr/>
          <a:lstStyle/>
          <a:p>
            <a:r>
              <a:rPr lang="en-US"/>
              <a:t>Bypassing Protected Range Masks</a:t>
            </a:r>
          </a:p>
        </p:txBody>
      </p:sp>
      <p:sp>
        <p:nvSpPr>
          <p:cNvPr id="3" name="Content Placeholder 2">
            <a:extLst>
              <a:ext uri="{FF2B5EF4-FFF2-40B4-BE49-F238E27FC236}">
                <a16:creationId xmlns:a16="http://schemas.microsoft.com/office/drawing/2014/main" id="{E9AE02F0-96C9-4DA0-FA70-935C1AF24E5B}"/>
              </a:ext>
            </a:extLst>
          </p:cNvPr>
          <p:cNvSpPr>
            <a:spLocks noGrp="1"/>
          </p:cNvSpPr>
          <p:nvPr>
            <p:ph idx="1"/>
          </p:nvPr>
        </p:nvSpPr>
        <p:spPr/>
        <p:txBody>
          <a:bodyPr/>
          <a:lstStyle/>
          <a:p>
            <a:r>
              <a:rPr lang="en-US" dirty="0"/>
              <a:t>UEFI contains non-volatile variables written to flash that need runtime updateability</a:t>
            </a:r>
          </a:p>
          <a:p>
            <a:pPr lvl="1"/>
            <a:r>
              <a:rPr lang="en-US" dirty="0"/>
              <a:t>Region must be left unprotected by PR masks</a:t>
            </a:r>
          </a:p>
          <a:p>
            <a:r>
              <a:rPr lang="en-US" dirty="0"/>
              <a:t>Race condition exploit can be used to make arbitrary changes to variable region</a:t>
            </a:r>
            <a:r>
              <a:rPr lang="en-US"/>
              <a:t> metadata</a:t>
            </a:r>
          </a:p>
          <a:p>
            <a:pPr lvl="1"/>
            <a:r>
              <a:rPr lang="en-US" dirty="0"/>
              <a:t>Data within the variable region is treated as trusted by the firmware</a:t>
            </a:r>
            <a:endParaRPr lang="en-US"/>
          </a:p>
          <a:p>
            <a:pPr lvl="1"/>
            <a:r>
              <a:rPr lang="en-US"/>
              <a:t>Can be used to gain code execution</a:t>
            </a:r>
          </a:p>
          <a:p>
            <a:pPr lvl="1"/>
            <a:r>
              <a:rPr lang="en-US"/>
              <a:t>Boot process can be hijacked if instantiated during platform boot</a:t>
            </a:r>
          </a:p>
          <a:p>
            <a:pPr lvl="1"/>
            <a:endParaRPr lang="en-US"/>
          </a:p>
        </p:txBody>
      </p:sp>
      <p:sp>
        <p:nvSpPr>
          <p:cNvPr id="4" name="Slide Number Placeholder 3">
            <a:extLst>
              <a:ext uri="{FF2B5EF4-FFF2-40B4-BE49-F238E27FC236}">
                <a16:creationId xmlns:a16="http://schemas.microsoft.com/office/drawing/2014/main" id="{4C057A80-BC74-2DBB-34B1-FA497DF4818F}"/>
              </a:ext>
            </a:extLst>
          </p:cNvPr>
          <p:cNvSpPr>
            <a:spLocks noGrp="1"/>
          </p:cNvSpPr>
          <p:nvPr>
            <p:ph type="sldNum" sz="quarter" idx="12"/>
          </p:nvPr>
        </p:nvSpPr>
        <p:spPr/>
        <p:txBody>
          <a:bodyPr/>
          <a:lstStyle/>
          <a:p>
            <a:fld id="{BE4A9AEF-8666-4A75-A1D6-FDDC5FF68710}" type="slidenum">
              <a:rPr lang="en-US" smtClean="0"/>
              <a:t>19</a:t>
            </a:fld>
            <a:endParaRPr lang="en-US"/>
          </a:p>
        </p:txBody>
      </p:sp>
    </p:spTree>
    <p:extLst>
      <p:ext uri="{BB962C8B-B14F-4D97-AF65-F5344CB8AC3E}">
        <p14:creationId xmlns:p14="http://schemas.microsoft.com/office/powerpoint/2010/main" val="37497412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Legal Notice</a:t>
            </a:r>
          </a:p>
        </p:txBody>
      </p:sp>
      <p:sp>
        <p:nvSpPr>
          <p:cNvPr id="4" name="Content Placeholder 3"/>
          <p:cNvSpPr>
            <a:spLocks noGrp="1"/>
          </p:cNvSpPr>
          <p:nvPr>
            <p:ph sz="quarter" idx="28"/>
          </p:nvPr>
        </p:nvSpPr>
        <p:spPr/>
        <p:txBody>
          <a:bodyPr>
            <a:normAutofit lnSpcReduction="10000"/>
          </a:bodyPr>
          <a:lstStyle/>
          <a:p>
            <a:pPr>
              <a:spcBef>
                <a:spcPts val="1067"/>
              </a:spcBef>
            </a:pPr>
            <a:r>
              <a:rPr lang="en-US" altLang="en-US" sz="1867"/>
              <a:t>No computer system can be absolutely secure.</a:t>
            </a:r>
            <a:endParaRPr lang="en-US" sz="1867"/>
          </a:p>
          <a:p>
            <a:pPr>
              <a:spcBef>
                <a:spcPts val="1067"/>
              </a:spcBef>
            </a:pPr>
            <a:r>
              <a:rPr lang="en-US" sz="1867"/>
              <a:t>No license (express or implied, by estoppel or otherwise) to any intellectual property rights is granted by this document. </a:t>
            </a:r>
          </a:p>
          <a:p>
            <a:pPr>
              <a:spcBef>
                <a:spcPts val="1067"/>
              </a:spcBef>
            </a:pPr>
            <a:r>
              <a:rPr lang="en-US" sz="1867"/>
              <a:t>Intel disclaims all express and implied warranties, including without limitation, the implied warranties of merchantability, fitness for a particular purpose, and non-infringement, as well as any warranty arising from course of performance, course of dealing, or usage in trade. </a:t>
            </a:r>
          </a:p>
          <a:p>
            <a:pPr>
              <a:spcBef>
                <a:spcPts val="1067"/>
              </a:spcBef>
            </a:pPr>
            <a:r>
              <a:rPr lang="en-US" sz="1867"/>
              <a:t>This document contains information on products, services and/or processes in development.  All information provided here is subject to change without notice.  </a:t>
            </a:r>
          </a:p>
          <a:p>
            <a:pPr>
              <a:spcBef>
                <a:spcPts val="1067"/>
              </a:spcBef>
            </a:pPr>
            <a:r>
              <a:rPr lang="en-US" sz="1867"/>
              <a:t>The products and services described may contain defects or errors known as errata which may cause deviations from published specifications. Current characterized errata are available on request. </a:t>
            </a:r>
            <a:endParaRPr lang="en-US" altLang="en-US" sz="1867">
              <a:cs typeface="Segoe UI Light" panose="020B0502040204020203" pitchFamily="34" charset="0"/>
            </a:endParaRPr>
          </a:p>
          <a:p>
            <a:pPr defTabSz="1219120" eaLnBrk="0" fontAlgn="base" hangingPunct="0">
              <a:spcBef>
                <a:spcPts val="1067"/>
              </a:spcBef>
              <a:spcAft>
                <a:spcPct val="0"/>
              </a:spcAft>
            </a:pPr>
            <a:r>
              <a:rPr lang="en-US" altLang="en-US" sz="1867">
                <a:cs typeface="Segoe UI Light" panose="020B0502040204020203" pitchFamily="34" charset="0"/>
              </a:rPr>
              <a:t>Intel, the Intel logo are trademarks of Intel Corporation or its subsidiaries in the U.S. and/or other countries.  </a:t>
            </a:r>
          </a:p>
          <a:p>
            <a:pPr defTabSz="1219120" eaLnBrk="0" fontAlgn="base" hangingPunct="0">
              <a:spcBef>
                <a:spcPts val="1067"/>
              </a:spcBef>
              <a:spcAft>
                <a:spcPct val="0"/>
              </a:spcAft>
            </a:pPr>
            <a:r>
              <a:rPr lang="en-US" altLang="en-US" sz="1867">
                <a:cs typeface="Segoe UI Light" panose="020B0502040204020203" pitchFamily="34" charset="0"/>
              </a:rPr>
              <a:t>*Other names and brands may be claimed as the property of others</a:t>
            </a:r>
          </a:p>
          <a:p>
            <a:pPr defTabSz="1219120" eaLnBrk="0" fontAlgn="base" hangingPunct="0">
              <a:spcBef>
                <a:spcPts val="1067"/>
              </a:spcBef>
              <a:spcAft>
                <a:spcPct val="0"/>
              </a:spcAft>
            </a:pPr>
            <a:r>
              <a:rPr lang="en-US" altLang="en-US" sz="1867">
                <a:cs typeface="Segoe UI Light" panose="020B0502040204020203" pitchFamily="34" charset="0"/>
              </a:rPr>
              <a:t>© Intel Corporation.</a:t>
            </a:r>
          </a:p>
          <a:p>
            <a:endParaRPr lang="en-US"/>
          </a:p>
        </p:txBody>
      </p:sp>
    </p:spTree>
    <p:custDataLst>
      <p:tags r:id="rId1"/>
    </p:custDataLst>
    <p:extLst>
      <p:ext uri="{BB962C8B-B14F-4D97-AF65-F5344CB8AC3E}">
        <p14:creationId xmlns:p14="http://schemas.microsoft.com/office/powerpoint/2010/main" val="19096589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E83F0-31A5-8B8C-21A2-7DE9A21676C1}"/>
              </a:ext>
            </a:extLst>
          </p:cNvPr>
          <p:cNvSpPr>
            <a:spLocks noGrp="1"/>
          </p:cNvSpPr>
          <p:nvPr>
            <p:ph type="title"/>
          </p:nvPr>
        </p:nvSpPr>
        <p:spPr/>
        <p:txBody>
          <a:bodyPr/>
          <a:lstStyle/>
          <a:p>
            <a:r>
              <a:rPr lang="en-US"/>
              <a:t>Solution Validation</a:t>
            </a:r>
          </a:p>
        </p:txBody>
      </p:sp>
      <p:sp>
        <p:nvSpPr>
          <p:cNvPr id="3" name="Content Placeholder 2">
            <a:extLst>
              <a:ext uri="{FF2B5EF4-FFF2-40B4-BE49-F238E27FC236}">
                <a16:creationId xmlns:a16="http://schemas.microsoft.com/office/drawing/2014/main" id="{E85A07FE-4D91-7F76-88FF-61DFB352F4F4}"/>
              </a:ext>
            </a:extLst>
          </p:cNvPr>
          <p:cNvSpPr>
            <a:spLocks noGrp="1"/>
          </p:cNvSpPr>
          <p:nvPr>
            <p:ph idx="1"/>
          </p:nvPr>
        </p:nvSpPr>
        <p:spPr/>
        <p:txBody>
          <a:bodyPr/>
          <a:lstStyle/>
          <a:p>
            <a:r>
              <a:rPr lang="en-US" dirty="0"/>
              <a:t>Manufacturers historically failed to set required bits for protection</a:t>
            </a:r>
          </a:p>
          <a:p>
            <a:pPr lvl="1"/>
            <a:r>
              <a:rPr lang="en-US" dirty="0"/>
              <a:t>Systems left exploitable</a:t>
            </a:r>
          </a:p>
          <a:p>
            <a:r>
              <a:rPr lang="en-US" dirty="0"/>
              <a:t>CHIPSEC module developed to validate proper write protections</a:t>
            </a:r>
          </a:p>
          <a:p>
            <a:pPr lvl="1"/>
            <a:r>
              <a:rPr lang="en-US"/>
              <a:t>Bios_WP</a:t>
            </a:r>
          </a:p>
        </p:txBody>
      </p:sp>
      <p:sp>
        <p:nvSpPr>
          <p:cNvPr id="4" name="Slide Number Placeholder 3">
            <a:extLst>
              <a:ext uri="{FF2B5EF4-FFF2-40B4-BE49-F238E27FC236}">
                <a16:creationId xmlns:a16="http://schemas.microsoft.com/office/drawing/2014/main" id="{2223B466-7D94-21C6-6C57-BA2912BA0BD3}"/>
              </a:ext>
            </a:extLst>
          </p:cNvPr>
          <p:cNvSpPr>
            <a:spLocks noGrp="1"/>
          </p:cNvSpPr>
          <p:nvPr>
            <p:ph type="sldNum" sz="quarter" idx="12"/>
          </p:nvPr>
        </p:nvSpPr>
        <p:spPr/>
        <p:txBody>
          <a:bodyPr/>
          <a:lstStyle/>
          <a:p>
            <a:fld id="{BE4A9AEF-8666-4A75-A1D6-FDDC5FF68710}" type="slidenum">
              <a:rPr lang="en-US" smtClean="0"/>
              <a:t>20</a:t>
            </a:fld>
            <a:endParaRPr lang="en-US"/>
          </a:p>
        </p:txBody>
      </p:sp>
    </p:spTree>
    <p:extLst>
      <p:ext uri="{BB962C8B-B14F-4D97-AF65-F5344CB8AC3E}">
        <p14:creationId xmlns:p14="http://schemas.microsoft.com/office/powerpoint/2010/main" val="2945296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A5241-E7D6-21F6-CDF6-3327E70A9E3F}"/>
              </a:ext>
            </a:extLst>
          </p:cNvPr>
          <p:cNvSpPr>
            <a:spLocks noGrp="1"/>
          </p:cNvSpPr>
          <p:nvPr>
            <p:ph type="title"/>
          </p:nvPr>
        </p:nvSpPr>
        <p:spPr/>
        <p:txBody>
          <a:bodyPr/>
          <a:lstStyle/>
          <a:p>
            <a:r>
              <a:rPr lang="en-US"/>
              <a:t>BIOS_WP Module</a:t>
            </a:r>
          </a:p>
        </p:txBody>
      </p:sp>
      <p:sp>
        <p:nvSpPr>
          <p:cNvPr id="3" name="Content Placeholder 2">
            <a:extLst>
              <a:ext uri="{FF2B5EF4-FFF2-40B4-BE49-F238E27FC236}">
                <a16:creationId xmlns:a16="http://schemas.microsoft.com/office/drawing/2014/main" id="{84138CCA-FD83-87C2-07F2-A5C4DD8AA93A}"/>
              </a:ext>
            </a:extLst>
          </p:cNvPr>
          <p:cNvSpPr>
            <a:spLocks noGrp="1"/>
          </p:cNvSpPr>
          <p:nvPr>
            <p:ph idx="1"/>
          </p:nvPr>
        </p:nvSpPr>
        <p:spPr/>
        <p:txBody>
          <a:bodyPr/>
          <a:lstStyle/>
          <a:p>
            <a:r>
              <a:rPr lang="en-US"/>
              <a:t>Checks SMM and SPI based protection mechanisms to ensure BIOS region in flash is write-protected</a:t>
            </a:r>
          </a:p>
          <a:p>
            <a:r>
              <a:rPr lang="en-US"/>
              <a:t>Inspects BIOS Control register for secure configuration:</a:t>
            </a:r>
          </a:p>
          <a:p>
            <a:pPr lvl="1"/>
            <a:r>
              <a:rPr lang="en-US"/>
              <a:t>BIOS Lock Enable – Must be set to 1</a:t>
            </a:r>
          </a:p>
          <a:p>
            <a:pPr lvl="1"/>
            <a:r>
              <a:rPr lang="en-US"/>
              <a:t>BIOS Write Enable – Must be set to 0</a:t>
            </a:r>
          </a:p>
          <a:p>
            <a:pPr lvl="1"/>
            <a:r>
              <a:rPr lang="en-US"/>
              <a:t>SMM BIOS Write Protection – Must be set to 1</a:t>
            </a:r>
          </a:p>
          <a:p>
            <a:r>
              <a:rPr lang="en-US"/>
              <a:t>Checks SPI Protected Ranges</a:t>
            </a:r>
          </a:p>
          <a:p>
            <a:pPr lvl="1"/>
            <a:r>
              <a:rPr lang="en-US"/>
              <a:t>BIOS region must be covered by PRs</a:t>
            </a:r>
          </a:p>
          <a:p>
            <a:endParaRPr lang="en-US"/>
          </a:p>
        </p:txBody>
      </p:sp>
      <p:sp>
        <p:nvSpPr>
          <p:cNvPr id="4" name="Slide Number Placeholder 3">
            <a:extLst>
              <a:ext uri="{FF2B5EF4-FFF2-40B4-BE49-F238E27FC236}">
                <a16:creationId xmlns:a16="http://schemas.microsoft.com/office/drawing/2014/main" id="{3E0A3737-E8A2-E322-C4AB-F2B63DF6B16A}"/>
              </a:ext>
            </a:extLst>
          </p:cNvPr>
          <p:cNvSpPr>
            <a:spLocks noGrp="1"/>
          </p:cNvSpPr>
          <p:nvPr>
            <p:ph type="sldNum" sz="quarter" idx="12"/>
          </p:nvPr>
        </p:nvSpPr>
        <p:spPr/>
        <p:txBody>
          <a:bodyPr/>
          <a:lstStyle/>
          <a:p>
            <a:fld id="{BE4A9AEF-8666-4A75-A1D6-FDDC5FF68710}" type="slidenum">
              <a:rPr lang="en-US" smtClean="0"/>
              <a:t>21</a:t>
            </a:fld>
            <a:endParaRPr lang="en-US"/>
          </a:p>
        </p:txBody>
      </p:sp>
    </p:spTree>
    <p:extLst>
      <p:ext uri="{BB962C8B-B14F-4D97-AF65-F5344CB8AC3E}">
        <p14:creationId xmlns:p14="http://schemas.microsoft.com/office/powerpoint/2010/main" val="749387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Demo</a:t>
            </a:r>
          </a:p>
        </p:txBody>
      </p:sp>
      <p:sp>
        <p:nvSpPr>
          <p:cNvPr id="2" name="Text Placeholder 1">
            <a:extLst>
              <a:ext uri="{FF2B5EF4-FFF2-40B4-BE49-F238E27FC236}">
                <a16:creationId xmlns:a16="http://schemas.microsoft.com/office/drawing/2014/main" id="{B957465B-F808-4CC1-B6C0-D5D8EC782EF1}"/>
              </a:ext>
            </a:extLst>
          </p:cNvPr>
          <p:cNvSpPr>
            <a:spLocks noGrp="1"/>
          </p:cNvSpPr>
          <p:nvPr>
            <p:ph type="body" sz="quarter" idx="29"/>
          </p:nvPr>
        </p:nvSpPr>
        <p:spPr/>
        <p:txBody>
          <a:bodyPr/>
          <a:lstStyle/>
          <a:p>
            <a:endParaRPr lang="en-US"/>
          </a:p>
        </p:txBody>
      </p:sp>
    </p:spTree>
    <p:custDataLst>
      <p:tags r:id="rId1"/>
    </p:custDataLst>
    <p:extLst>
      <p:ext uri="{BB962C8B-B14F-4D97-AF65-F5344CB8AC3E}">
        <p14:creationId xmlns:p14="http://schemas.microsoft.com/office/powerpoint/2010/main" val="3051876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Thank you</a:t>
            </a:r>
          </a:p>
        </p:txBody>
      </p:sp>
      <p:sp>
        <p:nvSpPr>
          <p:cNvPr id="3" name="Content Placeholder 2"/>
          <p:cNvSpPr>
            <a:spLocks noGrp="1"/>
          </p:cNvSpPr>
          <p:nvPr>
            <p:ph idx="1"/>
          </p:nvPr>
        </p:nvSpPr>
        <p:spPr>
          <a:xfrm>
            <a:off x="977874" y="1210895"/>
            <a:ext cx="10970683" cy="1541889"/>
          </a:xfrm>
        </p:spPr>
        <p:txBody>
          <a:bodyPr>
            <a:normAutofit lnSpcReduction="10000"/>
          </a:bodyPr>
          <a:lstStyle/>
          <a:p>
            <a:r>
              <a:rPr lang="en-US" dirty="0"/>
              <a:t>Looking forward to your future research &amp; CHIPSEC contributions!</a:t>
            </a:r>
          </a:p>
          <a:p>
            <a:r>
              <a:rPr lang="en-US" dirty="0"/>
              <a:t>Any additional feedback is welcome at </a:t>
            </a:r>
            <a:r>
              <a:rPr lang="en-US" dirty="0">
                <a:solidFill>
                  <a:schemeClr val="accent2"/>
                </a:solidFill>
                <a:hlinkClick r:id="rId3">
                  <a:extLst>
                    <a:ext uri="{A12FA001-AC4F-418D-AE19-62706E023703}">
                      <ahyp:hlinkClr xmlns:ahyp="http://schemas.microsoft.com/office/drawing/2018/hyperlinkcolor" val="tx"/>
                    </a:ext>
                  </a:extLst>
                </a:hlinkClick>
              </a:rPr>
              <a:t>chipsec@intel.com</a:t>
            </a:r>
            <a:r>
              <a:rPr lang="en-US" dirty="0">
                <a:solidFill>
                  <a:schemeClr val="accent2"/>
                </a:solidFill>
              </a:rPr>
              <a:t> </a:t>
            </a:r>
          </a:p>
          <a:p>
            <a:r>
              <a:rPr lang="en-US" dirty="0"/>
              <a:t>CHIPSEC Discord Server </a:t>
            </a:r>
            <a:r>
              <a:rPr lang="en-US" dirty="0">
                <a:solidFill>
                  <a:schemeClr val="accent2"/>
                </a:solidFill>
                <a:hlinkClick r:id="rId4">
                  <a:extLst>
                    <a:ext uri="{A12FA001-AC4F-418D-AE19-62706E023703}">
                      <ahyp:hlinkClr xmlns:ahyp="http://schemas.microsoft.com/office/drawing/2018/hyperlinkcolor" val="tx"/>
                    </a:ext>
                  </a:extLst>
                </a:hlinkClick>
              </a:rPr>
              <a:t>https://discord.gg/NvxdPe8RKt</a:t>
            </a:r>
            <a:r>
              <a:rPr lang="en-US" dirty="0">
                <a:solidFill>
                  <a:schemeClr val="accent2"/>
                </a:solidFill>
              </a:rPr>
              <a:t> </a:t>
            </a:r>
          </a:p>
        </p:txBody>
      </p:sp>
      <p:pic>
        <p:nvPicPr>
          <p:cNvPr id="9" name="Picture 8" descr="Icon&#10;&#10;Description automatically generated">
            <a:extLst>
              <a:ext uri="{FF2B5EF4-FFF2-40B4-BE49-F238E27FC236}">
                <a16:creationId xmlns:a16="http://schemas.microsoft.com/office/drawing/2014/main" id="{54D338C2-8CA0-4CB4-883D-CF4882AB3D9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583277" y="3310820"/>
            <a:ext cx="2336285" cy="2336285"/>
          </a:xfrm>
          <a:prstGeom prst="rect">
            <a:avLst/>
          </a:prstGeom>
        </p:spPr>
      </p:pic>
      <p:pic>
        <p:nvPicPr>
          <p:cNvPr id="1026" name="Picture 2" descr="A QR Code">
            <a:extLst>
              <a:ext uri="{FF2B5EF4-FFF2-40B4-BE49-F238E27FC236}">
                <a16:creationId xmlns:a16="http://schemas.microsoft.com/office/drawing/2014/main" id="{557B1B96-5F47-B472-4E1C-3E4E738BE74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20991" y="3859371"/>
            <a:ext cx="1787734" cy="1787734"/>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Discord icon png, Discord icon png Transparent FREE for download on WebStockReview 2022">
            <a:extLst>
              <a:ext uri="{FF2B5EF4-FFF2-40B4-BE49-F238E27FC236}">
                <a16:creationId xmlns:a16="http://schemas.microsoft.com/office/drawing/2014/main" id="{6D242DC9-AFF1-B873-445B-3A0D7CFD07D4}"/>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1842161" y="2880541"/>
            <a:ext cx="978830" cy="978830"/>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2231840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Questions? Try it yourself!</a:t>
            </a:r>
          </a:p>
        </p:txBody>
      </p:sp>
      <p:sp>
        <p:nvSpPr>
          <p:cNvPr id="2" name="Text Placeholder 1">
            <a:extLst>
              <a:ext uri="{FF2B5EF4-FFF2-40B4-BE49-F238E27FC236}">
                <a16:creationId xmlns:a16="http://schemas.microsoft.com/office/drawing/2014/main" id="{B957465B-F808-4CC1-B6C0-D5D8EC782EF1}"/>
              </a:ext>
            </a:extLst>
          </p:cNvPr>
          <p:cNvSpPr>
            <a:spLocks noGrp="1"/>
          </p:cNvSpPr>
          <p:nvPr>
            <p:ph type="body" sz="quarter" idx="29"/>
          </p:nvPr>
        </p:nvSpPr>
        <p:spPr/>
        <p:txBody>
          <a:bodyPr/>
          <a:lstStyle/>
          <a:p>
            <a:endParaRPr lang="en-US"/>
          </a:p>
        </p:txBody>
      </p:sp>
    </p:spTree>
    <p:custDataLst>
      <p:tags r:id="rId1"/>
    </p:custDataLst>
    <p:extLst>
      <p:ext uri="{BB962C8B-B14F-4D97-AF65-F5344CB8AC3E}">
        <p14:creationId xmlns:p14="http://schemas.microsoft.com/office/powerpoint/2010/main" val="37919352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1630641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References</a:t>
            </a:r>
          </a:p>
        </p:txBody>
      </p:sp>
      <p:sp>
        <p:nvSpPr>
          <p:cNvPr id="5" name="Content Placeholder 4"/>
          <p:cNvSpPr>
            <a:spLocks noGrp="1"/>
          </p:cNvSpPr>
          <p:nvPr>
            <p:ph idx="1"/>
          </p:nvPr>
        </p:nvSpPr>
        <p:spPr>
          <a:xfrm>
            <a:off x="607484" y="1248698"/>
            <a:ext cx="10970683" cy="4923504"/>
          </a:xfrm>
        </p:spPr>
        <p:txBody>
          <a:bodyPr>
            <a:normAutofit/>
          </a:bodyPr>
          <a:lstStyle/>
          <a:p>
            <a:r>
              <a:rPr lang="en-US"/>
              <a:t>Chipsec</a:t>
            </a:r>
          </a:p>
          <a:p>
            <a:pPr marL="203200" lvl="1" indent="0">
              <a:buNone/>
            </a:pPr>
            <a:r>
              <a:rPr lang="en-US" sz="1900">
                <a:hlinkClick r:id="rId3">
                  <a:extLst>
                    <a:ext uri="{A12FA001-AC4F-418D-AE19-62706E023703}">
                      <ahyp:hlinkClr xmlns:ahyp="http://schemas.microsoft.com/office/drawing/2018/hyperlinkcolor" val="tx"/>
                    </a:ext>
                  </a:extLst>
                </a:hlinkClick>
              </a:rPr>
              <a:t>https://github.com/chipsec/chipsec</a:t>
            </a:r>
            <a:endParaRPr lang="en-US" sz="1900"/>
          </a:p>
          <a:p>
            <a:r>
              <a:rPr lang="en-US"/>
              <a:t>Chipsec Documentation </a:t>
            </a:r>
          </a:p>
          <a:p>
            <a:pPr marL="203200" lvl="1" indent="0">
              <a:buNone/>
            </a:pPr>
            <a:r>
              <a:rPr lang="en-US" sz="1900">
                <a:hlinkClick r:id="rId4">
                  <a:extLst>
                    <a:ext uri="{A12FA001-AC4F-418D-AE19-62706E023703}">
                      <ahyp:hlinkClr xmlns:ahyp="http://schemas.microsoft.com/office/drawing/2018/hyperlinkcolor" val="tx"/>
                    </a:ext>
                  </a:extLst>
                </a:hlinkClick>
              </a:rPr>
              <a:t>https://chipsec.github.io</a:t>
            </a:r>
            <a:r>
              <a:rPr lang="en-US" sz="1900"/>
              <a:t> </a:t>
            </a:r>
          </a:p>
        </p:txBody>
      </p:sp>
    </p:spTree>
    <p:custDataLst>
      <p:tags r:id="rId1"/>
    </p:custDataLst>
    <p:extLst>
      <p:ext uri="{BB962C8B-B14F-4D97-AF65-F5344CB8AC3E}">
        <p14:creationId xmlns:p14="http://schemas.microsoft.com/office/powerpoint/2010/main" val="8204235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Troubleshooting Windows:</a:t>
            </a:r>
          </a:p>
        </p:txBody>
      </p:sp>
      <p:sp>
        <p:nvSpPr>
          <p:cNvPr id="5" name="Content Placeholder 4"/>
          <p:cNvSpPr>
            <a:spLocks noGrp="1"/>
          </p:cNvSpPr>
          <p:nvPr>
            <p:ph idx="1"/>
          </p:nvPr>
        </p:nvSpPr>
        <p:spPr>
          <a:xfrm>
            <a:off x="607484" y="1248698"/>
            <a:ext cx="10970683" cy="4923504"/>
          </a:xfrm>
        </p:spPr>
        <p:txBody>
          <a:bodyPr>
            <a:normAutofit fontScale="92500" lnSpcReduction="10000"/>
          </a:bodyPr>
          <a:lstStyle/>
          <a:p>
            <a:r>
              <a:rPr lang="en-US" sz="1900"/>
              <a:t>Is driver signing disabled? </a:t>
            </a:r>
          </a:p>
          <a:p>
            <a:r>
              <a:rPr lang="en-US" sz="1900"/>
              <a:t>Driver build error: Recommend using VS2019. SDK and WDK should match the OS you are running (11 for Win 11, 10 for Win 10)</a:t>
            </a:r>
          </a:p>
          <a:p>
            <a:r>
              <a:rPr lang="en-US" sz="1800" b="1" i="0">
                <a:effectLst/>
                <a:latin typeface="Helvetica-Bold"/>
              </a:rPr>
              <a:t>Windows: Python not in path / won’t run from command-line</a:t>
            </a:r>
            <a:r>
              <a:rPr lang="en-US" sz="1800" b="0" i="0">
                <a:effectLst/>
                <a:latin typeface="Helvetica" panose="020B0604020202020204" pitchFamily="34" charset="0"/>
              </a:rPr>
              <a:t>’</a:t>
            </a:r>
            <a:br>
              <a:rPr lang="en-US" sz="1800" b="0" i="0">
                <a:effectLst/>
                <a:latin typeface="Helvetica" panose="020B0604020202020204" pitchFamily="34" charset="0"/>
              </a:rPr>
            </a:br>
            <a:r>
              <a:rPr lang="en-US" sz="1800" b="0" i="0">
                <a:effectLst/>
                <a:latin typeface="Helvetica" panose="020B0604020202020204" pitchFamily="34" charset="0"/>
              </a:rPr>
              <a:t>When installing Python support, make sure the installer is run in </a:t>
            </a:r>
            <a:r>
              <a:rPr lang="en-US" sz="1800" b="0" i="1">
                <a:effectLst/>
                <a:latin typeface="Helvetica-Oblique"/>
              </a:rPr>
              <a:t>Administrator Mode` </a:t>
            </a:r>
            <a:r>
              <a:rPr lang="en-US" sz="1800" b="0" i="0">
                <a:effectLst/>
                <a:latin typeface="Helvetica" panose="020B0604020202020204" pitchFamily="34" charset="0"/>
              </a:rPr>
              <a:t>and ensure to add to</a:t>
            </a:r>
            <a:br>
              <a:rPr lang="en-US" sz="1800" b="0" i="0">
                <a:effectLst/>
                <a:latin typeface="Helvetica" panose="020B0604020202020204" pitchFamily="34" charset="0"/>
              </a:rPr>
            </a:br>
            <a:r>
              <a:rPr lang="en-US" sz="1800" b="0" i="0">
                <a:effectLst/>
                <a:latin typeface="Helvetica" panose="020B0604020202020204" pitchFamily="34" charset="0"/>
              </a:rPr>
              <a:t>environment variable is checked. It is NOT a CHIPSEC error.</a:t>
            </a:r>
            <a:br>
              <a:rPr lang="en-US" sz="1800" b="0" i="0">
                <a:effectLst/>
                <a:latin typeface="Helvetica" panose="020B0604020202020204" pitchFamily="34" charset="0"/>
              </a:rPr>
            </a:br>
            <a:r>
              <a:rPr lang="en-US" sz="1800" b="0" i="0">
                <a:effectLst/>
                <a:latin typeface="Helvetica" panose="020B0604020202020204" pitchFamily="34" charset="0"/>
              </a:rPr>
              <a:t>Easiest way to fix is to rerun the Windows Python installer and select </a:t>
            </a:r>
            <a:r>
              <a:rPr lang="en-US" sz="1800" b="0" i="1">
                <a:effectLst/>
                <a:latin typeface="Helvetica-Oblique"/>
              </a:rPr>
              <a:t>Add Python to environment variables</a:t>
            </a:r>
            <a:r>
              <a:rPr lang="en-US" sz="1800" b="0" i="0">
                <a:effectLst/>
                <a:latin typeface="Helvetica" panose="020B0604020202020204" pitchFamily="34" charset="0"/>
              </a:rPr>
              <a:t>.</a:t>
            </a:r>
            <a:br>
              <a:rPr lang="en-US" sz="1800" b="0" i="0">
                <a:effectLst/>
                <a:latin typeface="Helvetica" panose="020B0604020202020204" pitchFamily="34" charset="0"/>
              </a:rPr>
            </a:br>
            <a:r>
              <a:rPr lang="en-US" sz="1800" b="0" i="0">
                <a:effectLst/>
                <a:latin typeface="Helvetica" panose="020B0604020202020204" pitchFamily="34" charset="0"/>
              </a:rPr>
              <a:t>Exact text may change from version to version</a:t>
            </a:r>
            <a:r>
              <a:rPr lang="en-US" sz="1400"/>
              <a:t> </a:t>
            </a:r>
            <a:br>
              <a:rPr lang="en-US" sz="1400"/>
            </a:br>
            <a:endParaRPr lang="en-US" sz="1400"/>
          </a:p>
          <a:p>
            <a:r>
              <a:rPr lang="en-US" sz="1800" b="1" i="0">
                <a:effectLst/>
                <a:latin typeface="Helvetica-Bold"/>
              </a:rPr>
              <a:t>No module named </a:t>
            </a:r>
            <a:r>
              <a:rPr lang="en-US" sz="1800" b="1" i="0" err="1">
                <a:effectLst/>
                <a:latin typeface="Helvetica-Bold"/>
              </a:rPr>
              <a:t>pywintypes</a:t>
            </a:r>
            <a:br>
              <a:rPr lang="en-US" sz="1800" b="1" i="0">
                <a:effectLst/>
                <a:latin typeface="Helvetica-Bold"/>
              </a:rPr>
            </a:br>
            <a:r>
              <a:rPr lang="en-US" sz="1800" b="0" i="0">
                <a:effectLst/>
                <a:latin typeface="Helvetica" panose="020B0604020202020204" pitchFamily="34" charset="0"/>
              </a:rPr>
              <a:t>This is error is indicating that Python cannot find the </a:t>
            </a:r>
            <a:r>
              <a:rPr lang="en-US" sz="1800" b="0" i="1">
                <a:effectLst/>
                <a:latin typeface="Helvetica-Oblique"/>
              </a:rPr>
              <a:t>pywin32 </a:t>
            </a:r>
            <a:r>
              <a:rPr lang="en-US" sz="1800" b="0" i="0">
                <a:effectLst/>
                <a:latin typeface="Helvetica" panose="020B0604020202020204" pitchFamily="34" charset="0"/>
              </a:rPr>
              <a:t>module. Basically, the Python Windows</a:t>
            </a:r>
            <a:br>
              <a:rPr lang="en-US" sz="1800" b="0" i="0">
                <a:effectLst/>
                <a:latin typeface="Helvetica" panose="020B0604020202020204" pitchFamily="34" charset="0"/>
              </a:rPr>
            </a:br>
            <a:r>
              <a:rPr lang="en-US" sz="1800" b="0" i="0">
                <a:effectLst/>
                <a:latin typeface="Helvetica" panose="020B0604020202020204" pitchFamily="34" charset="0"/>
              </a:rPr>
              <a:t>Extension dependency, </a:t>
            </a:r>
            <a:r>
              <a:rPr lang="en-US" sz="1800" b="0" i="1">
                <a:effectLst/>
                <a:latin typeface="Helvetica-Oblique"/>
              </a:rPr>
              <a:t>pywin32</a:t>
            </a:r>
            <a:r>
              <a:rPr lang="en-US" sz="1800" b="0" i="0">
                <a:effectLst/>
                <a:latin typeface="Helvetica" panose="020B0604020202020204" pitchFamily="34" charset="0"/>
              </a:rPr>
              <a:t>, was not installed.</a:t>
            </a:r>
            <a:br>
              <a:rPr lang="en-US" sz="1800" b="0" i="0">
                <a:effectLst/>
                <a:latin typeface="Helvetica" panose="020B0604020202020204" pitchFamily="34" charset="0"/>
              </a:rPr>
            </a:br>
            <a:r>
              <a:rPr lang="en-US" sz="1800" b="0" i="0">
                <a:effectLst/>
                <a:latin typeface="Helvetica" panose="020B0604020202020204" pitchFamily="34" charset="0"/>
              </a:rPr>
              <a:t>To fix, verify that the appropriate </a:t>
            </a:r>
            <a:r>
              <a:rPr lang="en-US" sz="1800" b="0" i="1">
                <a:effectLst/>
                <a:latin typeface="Helvetica-Oblique"/>
              </a:rPr>
              <a:t>PyWin32 </a:t>
            </a:r>
            <a:r>
              <a:rPr lang="en-US" sz="1800" b="0" i="0">
                <a:effectLst/>
                <a:latin typeface="Helvetica" panose="020B0604020202020204" pitchFamily="34" charset="0"/>
              </a:rPr>
              <a:t>module is installed on the system.</a:t>
            </a:r>
            <a:br>
              <a:rPr lang="en-US" sz="1800" b="0" i="0">
                <a:effectLst/>
                <a:latin typeface="Helvetica" panose="020B0604020202020204" pitchFamily="34" charset="0"/>
              </a:rPr>
            </a:br>
            <a:r>
              <a:rPr lang="en-US" sz="1800" b="0" i="0">
                <a:effectLst/>
                <a:latin typeface="Helvetica" panose="020B0604020202020204" pitchFamily="34" charset="0"/>
              </a:rPr>
              <a:t>Location of these modules are covered in the Windows Prerequisite section earlier in this document.</a:t>
            </a:r>
            <a:br>
              <a:rPr lang="en-US" sz="1800" b="0" i="0">
                <a:effectLst/>
                <a:latin typeface="Helvetica" panose="020B0604020202020204" pitchFamily="34" charset="0"/>
              </a:rPr>
            </a:br>
            <a:r>
              <a:rPr lang="en-US" sz="1800" b="0" i="0">
                <a:effectLst/>
                <a:latin typeface="Helvetica" panose="020B0604020202020204" pitchFamily="34" charset="0"/>
              </a:rPr>
              <a:t>Example error:</a:t>
            </a:r>
            <a:br>
              <a:rPr lang="en-US" sz="1800" b="0" i="0">
                <a:effectLst/>
                <a:latin typeface="Helvetica" panose="020B0604020202020204" pitchFamily="34" charset="0"/>
              </a:rPr>
            </a:br>
            <a:r>
              <a:rPr lang="en-US" sz="1800" b="0" i="0">
                <a:effectLst/>
                <a:latin typeface="Helvetica" panose="020B0604020202020204" pitchFamily="34" charset="0"/>
              </a:rPr>
              <a:t>22 - Using CHIPSEC</a:t>
            </a:r>
            <a:br>
              <a:rPr lang="en-US" sz="1400"/>
            </a:br>
            <a:r>
              <a:rPr lang="en-US" sz="1800" b="0" i="0" err="1">
                <a:effectLst/>
                <a:latin typeface="Courier"/>
              </a:rPr>
              <a:t>ImportError</a:t>
            </a:r>
            <a:r>
              <a:rPr lang="en-US" sz="1800" b="0" i="0">
                <a:effectLst/>
                <a:latin typeface="Courier"/>
              </a:rPr>
              <a:t>: No module named </a:t>
            </a:r>
            <a:r>
              <a:rPr lang="en-US" sz="1800" b="0" i="0" err="1">
                <a:effectLst/>
                <a:latin typeface="Courier"/>
              </a:rPr>
              <a:t>pywintypes</a:t>
            </a:r>
            <a:r>
              <a:rPr lang="en-US" sz="1400"/>
              <a:t> </a:t>
            </a:r>
            <a:br>
              <a:rPr lang="en-US" sz="1400"/>
            </a:br>
            <a:endParaRPr lang="en-US" sz="1900"/>
          </a:p>
        </p:txBody>
      </p:sp>
    </p:spTree>
    <p:custDataLst>
      <p:tags r:id="rId1"/>
    </p:custDataLst>
    <p:extLst>
      <p:ext uri="{BB962C8B-B14F-4D97-AF65-F5344CB8AC3E}">
        <p14:creationId xmlns:p14="http://schemas.microsoft.com/office/powerpoint/2010/main" val="104408282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Troubleshooting Linux</a:t>
            </a:r>
          </a:p>
        </p:txBody>
      </p:sp>
      <p:sp>
        <p:nvSpPr>
          <p:cNvPr id="5" name="Content Placeholder 4"/>
          <p:cNvSpPr>
            <a:spLocks noGrp="1"/>
          </p:cNvSpPr>
          <p:nvPr>
            <p:ph idx="1"/>
          </p:nvPr>
        </p:nvSpPr>
        <p:spPr>
          <a:xfrm>
            <a:off x="607484" y="1248698"/>
            <a:ext cx="10970683" cy="4923504"/>
          </a:xfrm>
        </p:spPr>
        <p:txBody>
          <a:bodyPr>
            <a:normAutofit/>
          </a:bodyPr>
          <a:lstStyle/>
          <a:p>
            <a:r>
              <a:rPr lang="en-US" sz="2000"/>
              <a:t>Did you use </a:t>
            </a:r>
            <a:r>
              <a:rPr lang="en-US" sz="2000" err="1"/>
              <a:t>sudo</a:t>
            </a:r>
            <a:r>
              <a:rPr lang="en-US" sz="2000"/>
              <a:t>?</a:t>
            </a:r>
          </a:p>
          <a:p>
            <a:r>
              <a:rPr lang="en-US" sz="1800" b="1" i="0">
                <a:effectLst/>
                <a:latin typeface="Courier"/>
              </a:rPr>
              <a:t>/bin/</a:t>
            </a:r>
            <a:r>
              <a:rPr lang="en-US" sz="1800" b="1" i="0" err="1">
                <a:effectLst/>
                <a:latin typeface="Courier"/>
              </a:rPr>
              <a:t>sh</a:t>
            </a:r>
            <a:r>
              <a:rPr lang="en-US" sz="1800" b="1" i="0">
                <a:effectLst/>
                <a:latin typeface="Courier"/>
              </a:rPr>
              <a:t>: 1: </a:t>
            </a:r>
            <a:r>
              <a:rPr lang="en-US" sz="1800" b="1" i="0" err="1">
                <a:effectLst/>
                <a:latin typeface="Courier"/>
              </a:rPr>
              <a:t>nasm</a:t>
            </a:r>
            <a:r>
              <a:rPr lang="en-US" sz="1800" b="1" i="0">
                <a:effectLst/>
                <a:latin typeface="Courier"/>
              </a:rPr>
              <a:t>: not found</a:t>
            </a:r>
            <a:br>
              <a:rPr lang="en-US" sz="1800" b="0" i="0">
                <a:effectLst/>
                <a:latin typeface="Courier"/>
              </a:rPr>
            </a:br>
            <a:r>
              <a:rPr lang="en-US" sz="1800" b="0" i="0">
                <a:effectLst/>
                <a:latin typeface="Courier"/>
              </a:rPr>
              <a:t>Makefile:22: recipe for target 'chipsec64' failed</a:t>
            </a:r>
            <a:br>
              <a:rPr lang="en-US" sz="1800" b="0" i="0">
                <a:effectLst/>
                <a:latin typeface="Courier"/>
              </a:rPr>
            </a:br>
            <a:r>
              <a:rPr lang="en-US" sz="1800" b="0" i="0">
                <a:effectLst/>
                <a:latin typeface="Courier"/>
              </a:rPr>
              <a:t>make: ***[chipsec64] Error 127</a:t>
            </a:r>
            <a:r>
              <a:rPr lang="en-US" sz="1400"/>
              <a:t> </a:t>
            </a:r>
            <a:br>
              <a:rPr lang="en-US" sz="1400"/>
            </a:br>
            <a:r>
              <a:rPr lang="en-US" sz="1400"/>
              <a:t>Make sure you install all prerequisites. </a:t>
            </a:r>
          </a:p>
          <a:p>
            <a:r>
              <a:rPr lang="en-US" sz="1800" b="1" i="0">
                <a:effectLst/>
                <a:latin typeface="Helvetica-Bold"/>
              </a:rPr>
              <a:t>Clock Skew Detected</a:t>
            </a:r>
            <a:br>
              <a:rPr lang="en-US" sz="1800" b="1" i="0">
                <a:effectLst/>
                <a:latin typeface="Helvetica-Bold"/>
              </a:rPr>
            </a:br>
            <a:r>
              <a:rPr lang="en-US" sz="1800" b="0" i="0">
                <a:effectLst/>
                <a:latin typeface="Helvetica" panose="020B0604020202020204" pitchFamily="34" charset="0"/>
              </a:rPr>
              <a:t>This error seems to occur when building the driver and the build system Date / Time are not set properly.</a:t>
            </a:r>
            <a:br>
              <a:rPr lang="en-US" sz="1800" b="0" i="0">
                <a:effectLst/>
                <a:latin typeface="Helvetica" panose="020B0604020202020204" pitchFamily="34" charset="0"/>
              </a:rPr>
            </a:br>
            <a:r>
              <a:rPr lang="en-US" sz="1800" b="0" i="0">
                <a:effectLst/>
                <a:latin typeface="Helvetica" panose="020B0604020202020204" pitchFamily="34" charset="0"/>
              </a:rPr>
              <a:t>Setting the system date and time should correct this issue.</a:t>
            </a:r>
            <a:r>
              <a:rPr lang="en-US" sz="1400"/>
              <a:t> </a:t>
            </a:r>
            <a:br>
              <a:rPr lang="en-US" sz="1400"/>
            </a:br>
            <a:r>
              <a:rPr lang="en-US" sz="1800" b="0" i="0">
                <a:effectLst/>
                <a:latin typeface="Courier"/>
              </a:rPr>
              <a:t>make: warning: Clock skew detected. Your build may be incomplete.</a:t>
            </a:r>
            <a:r>
              <a:rPr lang="en-US" sz="1400"/>
              <a:t> </a:t>
            </a:r>
            <a:br>
              <a:rPr lang="en-US" sz="1400"/>
            </a:br>
            <a:endParaRPr lang="en-US" sz="1900"/>
          </a:p>
        </p:txBody>
      </p:sp>
    </p:spTree>
    <p:custDataLst>
      <p:tags r:id="rId1"/>
    </p:custDataLst>
    <p:extLst>
      <p:ext uri="{BB962C8B-B14F-4D97-AF65-F5344CB8AC3E}">
        <p14:creationId xmlns:p14="http://schemas.microsoft.com/office/powerpoint/2010/main" val="226670292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Firmware/Chipsec/Security Acronyms </a:t>
            </a:r>
          </a:p>
        </p:txBody>
      </p:sp>
      <p:graphicFrame>
        <p:nvGraphicFramePr>
          <p:cNvPr id="3" name="Table 2"/>
          <p:cNvGraphicFramePr>
            <a:graphicFrameLocks noGrp="1"/>
          </p:cNvGraphicFramePr>
          <p:nvPr>
            <p:extLst>
              <p:ext uri="{D42A27DB-BD31-4B8C-83A1-F6EECF244321}">
                <p14:modId xmlns:p14="http://schemas.microsoft.com/office/powerpoint/2010/main" val="322398099"/>
              </p:ext>
            </p:extLst>
          </p:nvPr>
        </p:nvGraphicFramePr>
        <p:xfrm>
          <a:off x="439106" y="1733672"/>
          <a:ext cx="11387871" cy="3641597"/>
        </p:xfrm>
        <a:graphic>
          <a:graphicData uri="http://schemas.openxmlformats.org/drawingml/2006/table">
            <a:tbl>
              <a:tblPr bandRow="1">
                <a:tableStyleId>{5C22544A-7EE6-4342-B048-85BDC9FD1C3A}</a:tableStyleId>
              </a:tblPr>
              <a:tblGrid>
                <a:gridCol w="516289">
                  <a:extLst>
                    <a:ext uri="{9D8B030D-6E8A-4147-A177-3AD203B41FA5}">
                      <a16:colId xmlns:a16="http://schemas.microsoft.com/office/drawing/2014/main" val="20000"/>
                    </a:ext>
                  </a:extLst>
                </a:gridCol>
                <a:gridCol w="3238678">
                  <a:extLst>
                    <a:ext uri="{9D8B030D-6E8A-4147-A177-3AD203B41FA5}">
                      <a16:colId xmlns:a16="http://schemas.microsoft.com/office/drawing/2014/main" val="20001"/>
                    </a:ext>
                  </a:extLst>
                </a:gridCol>
                <a:gridCol w="161925">
                  <a:extLst>
                    <a:ext uri="{9D8B030D-6E8A-4147-A177-3AD203B41FA5}">
                      <a16:colId xmlns:a16="http://schemas.microsoft.com/office/drawing/2014/main" val="20002"/>
                    </a:ext>
                  </a:extLst>
                </a:gridCol>
                <a:gridCol w="600075">
                  <a:extLst>
                    <a:ext uri="{9D8B030D-6E8A-4147-A177-3AD203B41FA5}">
                      <a16:colId xmlns:a16="http://schemas.microsoft.com/office/drawing/2014/main" val="20003"/>
                    </a:ext>
                  </a:extLst>
                </a:gridCol>
                <a:gridCol w="2676525">
                  <a:extLst>
                    <a:ext uri="{9D8B030D-6E8A-4147-A177-3AD203B41FA5}">
                      <a16:colId xmlns:a16="http://schemas.microsoft.com/office/drawing/2014/main" val="20004"/>
                    </a:ext>
                  </a:extLst>
                </a:gridCol>
                <a:gridCol w="190500">
                  <a:extLst>
                    <a:ext uri="{9D8B030D-6E8A-4147-A177-3AD203B41FA5}">
                      <a16:colId xmlns:a16="http://schemas.microsoft.com/office/drawing/2014/main" val="20005"/>
                    </a:ext>
                  </a:extLst>
                </a:gridCol>
                <a:gridCol w="628650">
                  <a:extLst>
                    <a:ext uri="{9D8B030D-6E8A-4147-A177-3AD203B41FA5}">
                      <a16:colId xmlns:a16="http://schemas.microsoft.com/office/drawing/2014/main" val="20006"/>
                    </a:ext>
                  </a:extLst>
                </a:gridCol>
                <a:gridCol w="3375229">
                  <a:extLst>
                    <a:ext uri="{9D8B030D-6E8A-4147-A177-3AD203B41FA5}">
                      <a16:colId xmlns:a16="http://schemas.microsoft.com/office/drawing/2014/main" val="20007"/>
                    </a:ext>
                  </a:extLst>
                </a:gridCol>
              </a:tblGrid>
              <a:tr h="175663">
                <a:tc>
                  <a:txBody>
                    <a:bodyPr/>
                    <a:lstStyle/>
                    <a:p>
                      <a:pPr algn="l" fontAlgn="b"/>
                      <a:r>
                        <a:rPr lang="en-US" sz="1200" u="none" strike="noStrike">
                          <a:solidFill>
                            <a:schemeClr val="bg1"/>
                          </a:solidFill>
                          <a:effectLst/>
                        </a:rPr>
                        <a:t>(U)EFI</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r>
                        <a:rPr lang="en-US" sz="1200" u="none" strike="noStrike">
                          <a:solidFill>
                            <a:schemeClr val="bg1"/>
                          </a:solidFill>
                          <a:effectLst/>
                        </a:rPr>
                        <a:t>(Unified) Extendible Firmware Interface </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endParaRPr lang="en-US" sz="1200" b="0" i="0" u="none" strike="noStrike">
                        <a:solidFill>
                          <a:schemeClr val="bg1"/>
                        </a:solidFill>
                        <a:effectLst/>
                        <a:latin typeface="Calibri" panose="020F0502020204030204" pitchFamily="34" charset="0"/>
                      </a:endParaRPr>
                    </a:p>
                  </a:txBody>
                  <a:tcPr marL="8783" marR="8783" marT="8783" marB="0" anchor="b">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b"/>
                      <a:r>
                        <a:rPr lang="en-US" sz="1200" u="none" strike="noStrike">
                          <a:solidFill>
                            <a:schemeClr val="bg1"/>
                          </a:solidFill>
                          <a:effectLst/>
                        </a:rPr>
                        <a:t>GUID</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r>
                        <a:rPr lang="en-US" sz="1200" u="none" strike="noStrike">
                          <a:solidFill>
                            <a:schemeClr val="bg1"/>
                          </a:solidFill>
                          <a:effectLst/>
                        </a:rPr>
                        <a:t>Globally Unique Identifier</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endParaRPr lang="en-US" sz="1200" b="0" i="0" u="none" strike="noStrike">
                        <a:solidFill>
                          <a:schemeClr val="bg1"/>
                        </a:solidFill>
                        <a:effectLst/>
                        <a:latin typeface="Calibri" panose="020F0502020204030204" pitchFamily="34" charset="0"/>
                      </a:endParaRPr>
                    </a:p>
                  </a:txBody>
                  <a:tcPr marL="8783" marR="8783" marT="8783" marB="0" anchor="b">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b"/>
                      <a:r>
                        <a:rPr lang="en-US" sz="1200" u="none" strike="noStrike">
                          <a:solidFill>
                            <a:schemeClr val="bg1"/>
                          </a:solidFill>
                          <a:effectLst/>
                        </a:rPr>
                        <a:t>PPI</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r>
                        <a:rPr lang="en-US" sz="1200" u="none" strike="noStrike">
                          <a:solidFill>
                            <a:schemeClr val="bg1"/>
                          </a:solidFill>
                          <a:effectLst/>
                        </a:rPr>
                        <a:t>PEIM-to-PEIM Interface</a:t>
                      </a:r>
                      <a:endParaRPr lang="en-US" sz="1200" b="0" i="0" u="none" strike="noStrike">
                        <a:solidFill>
                          <a:schemeClr val="bg1"/>
                        </a:solidFill>
                        <a:effectLst/>
                        <a:latin typeface="Calibri" panose="020F0502020204030204" pitchFamily="34" charset="0"/>
                      </a:endParaRPr>
                    </a:p>
                  </a:txBody>
                  <a:tcPr marL="8783" marR="8783" marT="8783" marB="0" anchor="b"/>
                </a:tc>
                <a:extLst>
                  <a:ext uri="{0D108BD9-81ED-4DB2-BD59-A6C34878D82A}">
                    <a16:rowId xmlns:a16="http://schemas.microsoft.com/office/drawing/2014/main" val="10000"/>
                  </a:ext>
                </a:extLst>
              </a:tr>
              <a:tr h="175663">
                <a:tc>
                  <a:txBody>
                    <a:bodyPr/>
                    <a:lstStyle/>
                    <a:p>
                      <a:pPr algn="l" fontAlgn="b"/>
                      <a:r>
                        <a:rPr lang="en-US" sz="1200" u="none" strike="noStrike">
                          <a:solidFill>
                            <a:schemeClr val="bg1"/>
                          </a:solidFill>
                          <a:effectLst/>
                        </a:rPr>
                        <a:t>EDK2</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r>
                        <a:rPr lang="en-US" sz="1200" u="none" strike="noStrike">
                          <a:solidFill>
                            <a:schemeClr val="bg1"/>
                          </a:solidFill>
                          <a:effectLst/>
                        </a:rPr>
                        <a:t>EFI Development Kit II</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endParaRPr lang="en-US" sz="1200" b="0" i="0" u="none" strike="noStrike">
                        <a:solidFill>
                          <a:schemeClr val="bg1"/>
                        </a:solidFill>
                        <a:effectLst/>
                        <a:latin typeface="Calibri" panose="020F0502020204030204" pitchFamily="34" charset="0"/>
                      </a:endParaRPr>
                    </a:p>
                  </a:txBody>
                  <a:tcPr marL="8783" marR="8783" marT="8783" marB="0" anchor="b">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b"/>
                      <a:r>
                        <a:rPr lang="en-US" sz="1200" u="none" strike="noStrike">
                          <a:solidFill>
                            <a:schemeClr val="bg1"/>
                          </a:solidFill>
                          <a:effectLst/>
                        </a:rPr>
                        <a:t>HAL</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r>
                        <a:rPr lang="en-US" sz="1200" u="none" strike="noStrike">
                          <a:solidFill>
                            <a:schemeClr val="bg1"/>
                          </a:solidFill>
                          <a:effectLst/>
                        </a:rPr>
                        <a:t>Hardware Abstraction Layer</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endParaRPr lang="en-US" sz="1200" b="0" i="0" u="none" strike="noStrike">
                        <a:solidFill>
                          <a:schemeClr val="bg1"/>
                        </a:solidFill>
                        <a:effectLst/>
                        <a:latin typeface="Calibri" panose="020F0502020204030204" pitchFamily="34" charset="0"/>
                      </a:endParaRPr>
                    </a:p>
                  </a:txBody>
                  <a:tcPr marL="8783" marR="8783" marT="8783" marB="0" anchor="b">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b"/>
                      <a:r>
                        <a:rPr lang="en-US" sz="1200" b="0" i="0" u="none" strike="noStrike" err="1">
                          <a:solidFill>
                            <a:schemeClr val="bg1"/>
                          </a:solidFill>
                          <a:effectLst/>
                          <a:latin typeface="Calibri" panose="020F0502020204030204" pitchFamily="34" charset="0"/>
                        </a:rPr>
                        <a:t>Ptr</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r>
                        <a:rPr lang="en-US" sz="1200" b="0" i="0" u="none" strike="noStrike">
                          <a:solidFill>
                            <a:schemeClr val="bg1"/>
                          </a:solidFill>
                          <a:effectLst/>
                          <a:latin typeface="Calibri" panose="020F0502020204030204" pitchFamily="34" charset="0"/>
                        </a:rPr>
                        <a:t>Pointer</a:t>
                      </a:r>
                    </a:p>
                  </a:txBody>
                  <a:tcPr marL="8783" marR="8783" marT="8783" marB="0" anchor="b"/>
                </a:tc>
                <a:extLst>
                  <a:ext uri="{0D108BD9-81ED-4DB2-BD59-A6C34878D82A}">
                    <a16:rowId xmlns:a16="http://schemas.microsoft.com/office/drawing/2014/main" val="10001"/>
                  </a:ext>
                </a:extLst>
              </a:tr>
              <a:tr h="175663">
                <a:tc>
                  <a:txBody>
                    <a:bodyPr/>
                    <a:lstStyle/>
                    <a:p>
                      <a:pPr algn="l" fontAlgn="b"/>
                      <a:r>
                        <a:rPr lang="en-US" sz="1200" u="none" strike="noStrike">
                          <a:solidFill>
                            <a:schemeClr val="bg1"/>
                          </a:solidFill>
                          <a:effectLst/>
                        </a:rPr>
                        <a:t>ABI</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r>
                        <a:rPr lang="en-US" sz="1200" u="none" strike="noStrike">
                          <a:solidFill>
                            <a:schemeClr val="bg1"/>
                          </a:solidFill>
                          <a:effectLst/>
                        </a:rPr>
                        <a:t>Application Binary Interface</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endParaRPr lang="en-US" sz="1200" b="0" i="0" u="none" strike="noStrike">
                        <a:solidFill>
                          <a:schemeClr val="bg1"/>
                        </a:solidFill>
                        <a:effectLst/>
                        <a:latin typeface="Calibri" panose="020F0502020204030204" pitchFamily="34" charset="0"/>
                      </a:endParaRPr>
                    </a:p>
                  </a:txBody>
                  <a:tcPr marL="8783" marR="8783" marT="8783" marB="0" anchor="b">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b"/>
                      <a:r>
                        <a:rPr lang="en-US" sz="1200" u="none" strike="noStrike">
                          <a:solidFill>
                            <a:schemeClr val="bg1"/>
                          </a:solidFill>
                          <a:effectLst/>
                        </a:rPr>
                        <a:t>HOB</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r>
                        <a:rPr lang="en-US" sz="1200" u="none" strike="noStrike">
                          <a:solidFill>
                            <a:schemeClr val="bg1"/>
                          </a:solidFill>
                          <a:effectLst/>
                        </a:rPr>
                        <a:t>Hand-off Block</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endParaRPr lang="en-US" sz="1200" b="0" i="0" u="none" strike="noStrike">
                        <a:solidFill>
                          <a:schemeClr val="bg1"/>
                        </a:solidFill>
                        <a:effectLst/>
                        <a:latin typeface="Calibri" panose="020F0502020204030204" pitchFamily="34" charset="0"/>
                      </a:endParaRPr>
                    </a:p>
                  </a:txBody>
                  <a:tcPr marL="8783" marR="8783" marT="8783" marB="0" anchor="b">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b"/>
                      <a:r>
                        <a:rPr lang="en-US" sz="1200" u="none" strike="noStrike">
                          <a:solidFill>
                            <a:schemeClr val="bg1"/>
                          </a:solidFill>
                          <a:effectLst/>
                        </a:rPr>
                        <a:t>ROM</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r>
                        <a:rPr lang="en-US" sz="1200" u="none" strike="noStrike">
                          <a:solidFill>
                            <a:schemeClr val="bg1"/>
                          </a:solidFill>
                          <a:effectLst/>
                        </a:rPr>
                        <a:t>Read Only Memory</a:t>
                      </a:r>
                      <a:endParaRPr lang="en-US" sz="1200" b="0" i="0" u="none" strike="noStrike">
                        <a:solidFill>
                          <a:schemeClr val="bg1"/>
                        </a:solidFill>
                        <a:effectLst/>
                        <a:latin typeface="Calibri" panose="020F0502020204030204" pitchFamily="34" charset="0"/>
                      </a:endParaRPr>
                    </a:p>
                  </a:txBody>
                  <a:tcPr marL="8783" marR="8783" marT="8783" marB="0" anchor="b"/>
                </a:tc>
                <a:extLst>
                  <a:ext uri="{0D108BD9-81ED-4DB2-BD59-A6C34878D82A}">
                    <a16:rowId xmlns:a16="http://schemas.microsoft.com/office/drawing/2014/main" val="10002"/>
                  </a:ext>
                </a:extLst>
              </a:tr>
              <a:tr h="175663">
                <a:tc>
                  <a:txBody>
                    <a:bodyPr/>
                    <a:lstStyle/>
                    <a:p>
                      <a:pPr algn="l" fontAlgn="b"/>
                      <a:r>
                        <a:rPr lang="en-US" sz="1200" u="none" strike="noStrike">
                          <a:solidFill>
                            <a:schemeClr val="bg1"/>
                          </a:solidFill>
                          <a:effectLst/>
                        </a:rPr>
                        <a:t>ACPI</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r>
                        <a:rPr lang="en-US" sz="1200" u="none" strike="noStrike">
                          <a:solidFill>
                            <a:schemeClr val="bg1"/>
                          </a:solidFill>
                          <a:effectLst/>
                        </a:rPr>
                        <a:t>Advanced Configuration and Power Interface</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endParaRPr lang="en-US" sz="1200" b="0" i="0" u="none" strike="noStrike">
                        <a:solidFill>
                          <a:schemeClr val="bg1"/>
                        </a:solidFill>
                        <a:effectLst/>
                        <a:latin typeface="Calibri" panose="020F0502020204030204" pitchFamily="34" charset="0"/>
                      </a:endParaRPr>
                    </a:p>
                  </a:txBody>
                  <a:tcPr marL="8783" marR="8783" marT="8783" marB="0" anchor="b">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b"/>
                      <a:r>
                        <a:rPr lang="en-US" sz="1200" b="0" i="0" u="none" strike="noStrike">
                          <a:solidFill>
                            <a:schemeClr val="bg1"/>
                          </a:solidFill>
                          <a:effectLst/>
                          <a:latin typeface="Calibri" panose="020F0502020204030204" pitchFamily="34" charset="0"/>
                        </a:rPr>
                        <a:t>I/O</a:t>
                      </a:r>
                    </a:p>
                  </a:txBody>
                  <a:tcPr marL="8783" marR="8783" marT="8783" marB="0" anchor="b"/>
                </a:tc>
                <a:tc>
                  <a:txBody>
                    <a:bodyPr/>
                    <a:lstStyle/>
                    <a:p>
                      <a:pPr algn="l" fontAlgn="b"/>
                      <a:r>
                        <a:rPr lang="en-US" sz="1200" b="0" i="0" u="none" strike="noStrike">
                          <a:solidFill>
                            <a:schemeClr val="bg1"/>
                          </a:solidFill>
                          <a:effectLst/>
                          <a:latin typeface="Calibri" panose="020F0502020204030204" pitchFamily="34" charset="0"/>
                        </a:rPr>
                        <a:t>Input Output</a:t>
                      </a:r>
                    </a:p>
                  </a:txBody>
                  <a:tcPr marL="8783" marR="8783" marT="8783" marB="0" anchor="b"/>
                </a:tc>
                <a:tc>
                  <a:txBody>
                    <a:bodyPr/>
                    <a:lstStyle/>
                    <a:p>
                      <a:pPr algn="l" fontAlgn="b"/>
                      <a:endParaRPr lang="en-US" sz="1200" b="0" i="0" u="none" strike="noStrike">
                        <a:solidFill>
                          <a:schemeClr val="bg1"/>
                        </a:solidFill>
                        <a:effectLst/>
                        <a:latin typeface="Calibri" panose="020F0502020204030204" pitchFamily="34" charset="0"/>
                      </a:endParaRPr>
                    </a:p>
                  </a:txBody>
                  <a:tcPr marL="8783" marR="8783" marT="8783" marB="0" anchor="b">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b"/>
                      <a:r>
                        <a:rPr lang="en-US" sz="1200" u="none" strike="noStrike">
                          <a:solidFill>
                            <a:schemeClr val="bg1"/>
                          </a:solidFill>
                          <a:effectLst/>
                        </a:rPr>
                        <a:t>RCS</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r>
                        <a:rPr lang="en-US" sz="1200" u="none" strike="noStrike">
                          <a:solidFill>
                            <a:schemeClr val="bg1"/>
                          </a:solidFill>
                          <a:effectLst/>
                        </a:rPr>
                        <a:t>Remote Control System</a:t>
                      </a:r>
                      <a:endParaRPr lang="en-US" sz="1200" b="0" i="0" u="none" strike="noStrike">
                        <a:solidFill>
                          <a:schemeClr val="bg1"/>
                        </a:solidFill>
                        <a:effectLst/>
                        <a:latin typeface="Calibri" panose="020F0502020204030204" pitchFamily="34" charset="0"/>
                      </a:endParaRPr>
                    </a:p>
                  </a:txBody>
                  <a:tcPr marL="8783" marR="8783" marT="8783" marB="0" anchor="b"/>
                </a:tc>
                <a:extLst>
                  <a:ext uri="{0D108BD9-81ED-4DB2-BD59-A6C34878D82A}">
                    <a16:rowId xmlns:a16="http://schemas.microsoft.com/office/drawing/2014/main" val="10003"/>
                  </a:ext>
                </a:extLst>
              </a:tr>
              <a:tr h="175663">
                <a:tc>
                  <a:txBody>
                    <a:bodyPr/>
                    <a:lstStyle/>
                    <a:p>
                      <a:pPr algn="l" fontAlgn="b"/>
                      <a:r>
                        <a:rPr lang="en-US" sz="1200" u="none" strike="noStrike">
                          <a:solidFill>
                            <a:schemeClr val="bg1"/>
                          </a:solidFill>
                          <a:effectLst/>
                        </a:rPr>
                        <a:t>AKA</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r>
                        <a:rPr lang="en-US" sz="1200" u="none" strike="noStrike">
                          <a:solidFill>
                            <a:schemeClr val="bg1"/>
                          </a:solidFill>
                          <a:effectLst/>
                        </a:rPr>
                        <a:t>Also Known As</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endParaRPr lang="en-US" sz="1200" b="0" i="0" u="none" strike="noStrike">
                        <a:solidFill>
                          <a:schemeClr val="bg1"/>
                        </a:solidFill>
                        <a:effectLst/>
                        <a:latin typeface="Calibri" panose="020F0502020204030204" pitchFamily="34" charset="0"/>
                      </a:endParaRPr>
                    </a:p>
                  </a:txBody>
                  <a:tcPr marL="8783" marR="8783" marT="8783" marB="0" anchor="b">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b"/>
                      <a:r>
                        <a:rPr lang="en-US" sz="1200" u="none" strike="noStrike">
                          <a:solidFill>
                            <a:schemeClr val="bg1"/>
                          </a:solidFill>
                          <a:effectLst/>
                        </a:rPr>
                        <a:t>IPI</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r>
                        <a:rPr lang="en-US" sz="1200" u="none" strike="noStrike">
                          <a:solidFill>
                            <a:schemeClr val="bg1"/>
                          </a:solidFill>
                          <a:effectLst/>
                        </a:rPr>
                        <a:t>Inter Processor Interrupt</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endParaRPr lang="en-US" sz="1200" b="0" i="0" u="none" strike="noStrike">
                        <a:solidFill>
                          <a:schemeClr val="bg1"/>
                        </a:solidFill>
                        <a:effectLst/>
                        <a:latin typeface="Calibri" panose="020F0502020204030204" pitchFamily="34" charset="0"/>
                      </a:endParaRPr>
                    </a:p>
                  </a:txBody>
                  <a:tcPr marL="8783" marR="8783" marT="8783" marB="0" anchor="b">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b"/>
                      <a:r>
                        <a:rPr lang="en-US" sz="1200" u="none" strike="noStrike">
                          <a:solidFill>
                            <a:schemeClr val="bg1"/>
                          </a:solidFill>
                          <a:effectLst/>
                        </a:rPr>
                        <a:t>RSM</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r>
                        <a:rPr lang="en-US" sz="1200" u="none" strike="noStrike">
                          <a:solidFill>
                            <a:schemeClr val="bg1"/>
                          </a:solidFill>
                          <a:effectLst/>
                        </a:rPr>
                        <a:t>Resume instruction</a:t>
                      </a:r>
                      <a:endParaRPr lang="en-US" sz="1200" b="0" i="0" u="none" strike="noStrike">
                        <a:solidFill>
                          <a:schemeClr val="bg1"/>
                        </a:solidFill>
                        <a:effectLst/>
                        <a:latin typeface="Calibri" panose="020F0502020204030204" pitchFamily="34" charset="0"/>
                      </a:endParaRPr>
                    </a:p>
                  </a:txBody>
                  <a:tcPr marL="8783" marR="8783" marT="8783" marB="0" anchor="b"/>
                </a:tc>
                <a:extLst>
                  <a:ext uri="{0D108BD9-81ED-4DB2-BD59-A6C34878D82A}">
                    <a16:rowId xmlns:a16="http://schemas.microsoft.com/office/drawing/2014/main" val="10004"/>
                  </a:ext>
                </a:extLst>
              </a:tr>
              <a:tr h="175663">
                <a:tc>
                  <a:txBody>
                    <a:bodyPr/>
                    <a:lstStyle/>
                    <a:p>
                      <a:pPr algn="l" fontAlgn="b"/>
                      <a:r>
                        <a:rPr lang="en-US" sz="1200" u="none" strike="noStrike">
                          <a:solidFill>
                            <a:schemeClr val="bg1"/>
                          </a:solidFill>
                          <a:effectLst/>
                        </a:rPr>
                        <a:t>AL</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r>
                        <a:rPr lang="en-US" sz="1200" u="none" strike="noStrike">
                          <a:solidFill>
                            <a:schemeClr val="bg1"/>
                          </a:solidFill>
                          <a:effectLst/>
                        </a:rPr>
                        <a:t>After Life</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endParaRPr lang="en-US" sz="1200" b="0" i="0" u="none" strike="noStrike">
                        <a:solidFill>
                          <a:schemeClr val="bg1"/>
                        </a:solidFill>
                        <a:effectLst/>
                        <a:latin typeface="Calibri" panose="020F0502020204030204" pitchFamily="34" charset="0"/>
                      </a:endParaRPr>
                    </a:p>
                  </a:txBody>
                  <a:tcPr marL="8783" marR="8783" marT="8783" marB="0" anchor="b">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b"/>
                      <a:r>
                        <a:rPr lang="en-US" sz="1200" u="none" strike="noStrike">
                          <a:solidFill>
                            <a:schemeClr val="bg1"/>
                          </a:solidFill>
                          <a:effectLst/>
                        </a:rPr>
                        <a:t>MMI</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r>
                        <a:rPr lang="en-US" sz="1200" u="none" strike="noStrike">
                          <a:solidFill>
                            <a:schemeClr val="bg1"/>
                          </a:solidFill>
                          <a:effectLst/>
                        </a:rPr>
                        <a:t>Management Mode Interrupts</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endParaRPr lang="en-US" sz="1200" b="0" i="0" u="none" strike="noStrike">
                        <a:solidFill>
                          <a:schemeClr val="bg1"/>
                        </a:solidFill>
                        <a:effectLst/>
                        <a:latin typeface="Calibri" panose="020F0502020204030204" pitchFamily="34" charset="0"/>
                      </a:endParaRPr>
                    </a:p>
                  </a:txBody>
                  <a:tcPr marL="8783" marR="8783" marT="8783" marB="0" anchor="b">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b"/>
                      <a:r>
                        <a:rPr lang="en-US" sz="1200" u="none" strike="noStrike">
                          <a:solidFill>
                            <a:schemeClr val="bg1"/>
                          </a:solidFill>
                          <a:effectLst/>
                        </a:rPr>
                        <a:t>RT</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r>
                        <a:rPr lang="en-US" sz="1200" u="none" strike="noStrike">
                          <a:solidFill>
                            <a:schemeClr val="bg1"/>
                          </a:solidFill>
                          <a:effectLst/>
                        </a:rPr>
                        <a:t>Run Time</a:t>
                      </a:r>
                      <a:endParaRPr lang="en-US" sz="1200" b="0" i="0" u="none" strike="noStrike">
                        <a:solidFill>
                          <a:schemeClr val="bg1"/>
                        </a:solidFill>
                        <a:effectLst/>
                        <a:latin typeface="Calibri" panose="020F0502020204030204" pitchFamily="34" charset="0"/>
                      </a:endParaRPr>
                    </a:p>
                  </a:txBody>
                  <a:tcPr marL="8783" marR="8783" marT="8783" marB="0" anchor="b"/>
                </a:tc>
                <a:extLst>
                  <a:ext uri="{0D108BD9-81ED-4DB2-BD59-A6C34878D82A}">
                    <a16:rowId xmlns:a16="http://schemas.microsoft.com/office/drawing/2014/main" val="10005"/>
                  </a:ext>
                </a:extLst>
              </a:tr>
              <a:tr h="175663">
                <a:tc>
                  <a:txBody>
                    <a:bodyPr/>
                    <a:lstStyle/>
                    <a:p>
                      <a:pPr algn="l" fontAlgn="b"/>
                      <a:r>
                        <a:rPr lang="en-US" sz="1200" u="none" strike="noStrike">
                          <a:solidFill>
                            <a:schemeClr val="bg1"/>
                          </a:solidFill>
                          <a:effectLst/>
                        </a:rPr>
                        <a:t>API</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r>
                        <a:rPr lang="en-US" sz="1200" u="none" strike="noStrike">
                          <a:solidFill>
                            <a:schemeClr val="bg1"/>
                          </a:solidFill>
                          <a:effectLst/>
                        </a:rPr>
                        <a:t>Application Programming Interface</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endParaRPr lang="en-US" sz="1200" b="0" i="0" u="none" strike="noStrike">
                        <a:solidFill>
                          <a:schemeClr val="bg1"/>
                        </a:solidFill>
                        <a:effectLst/>
                        <a:latin typeface="Calibri" panose="020F0502020204030204" pitchFamily="34" charset="0"/>
                      </a:endParaRPr>
                    </a:p>
                  </a:txBody>
                  <a:tcPr marL="8783" marR="8783" marT="8783" marB="0" anchor="b">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b"/>
                      <a:r>
                        <a:rPr lang="en-US" sz="1200" u="none" strike="noStrike">
                          <a:solidFill>
                            <a:schemeClr val="bg1"/>
                          </a:solidFill>
                          <a:effectLst/>
                        </a:rPr>
                        <a:t>MS</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r>
                        <a:rPr lang="en-US" sz="1200" u="none" strike="noStrike">
                          <a:solidFill>
                            <a:schemeClr val="bg1"/>
                          </a:solidFill>
                          <a:effectLst/>
                        </a:rPr>
                        <a:t>Microsoft*</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endParaRPr lang="en-US" sz="1200" b="0" i="0" u="none" strike="noStrike">
                        <a:solidFill>
                          <a:schemeClr val="bg1"/>
                        </a:solidFill>
                        <a:effectLst/>
                        <a:latin typeface="Calibri" panose="020F0502020204030204" pitchFamily="34" charset="0"/>
                      </a:endParaRPr>
                    </a:p>
                  </a:txBody>
                  <a:tcPr marL="8783" marR="8783" marT="8783" marB="0" anchor="b">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b"/>
                      <a:r>
                        <a:rPr lang="en-US" sz="1200" u="none" strike="noStrike">
                          <a:solidFill>
                            <a:schemeClr val="bg1"/>
                          </a:solidFill>
                          <a:effectLst/>
                        </a:rPr>
                        <a:t>(S)MM</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r>
                        <a:rPr lang="en-US" sz="1200" u="none" strike="noStrike">
                          <a:solidFill>
                            <a:schemeClr val="bg1"/>
                          </a:solidFill>
                          <a:effectLst/>
                        </a:rPr>
                        <a:t>(System) Management Mode</a:t>
                      </a:r>
                      <a:endParaRPr lang="en-US" sz="1200" b="0" i="0" u="none" strike="noStrike">
                        <a:solidFill>
                          <a:schemeClr val="bg1"/>
                        </a:solidFill>
                        <a:effectLst/>
                        <a:latin typeface="Calibri" panose="020F0502020204030204" pitchFamily="34" charset="0"/>
                      </a:endParaRPr>
                    </a:p>
                  </a:txBody>
                  <a:tcPr marL="8783" marR="8783" marT="8783" marB="0" anchor="b"/>
                </a:tc>
                <a:extLst>
                  <a:ext uri="{0D108BD9-81ED-4DB2-BD59-A6C34878D82A}">
                    <a16:rowId xmlns:a16="http://schemas.microsoft.com/office/drawing/2014/main" val="10006"/>
                  </a:ext>
                </a:extLst>
              </a:tr>
              <a:tr h="175663">
                <a:tc>
                  <a:txBody>
                    <a:bodyPr/>
                    <a:lstStyle/>
                    <a:p>
                      <a:pPr algn="l" fontAlgn="b"/>
                      <a:r>
                        <a:rPr lang="en-US" sz="1200" u="none" strike="noStrike">
                          <a:solidFill>
                            <a:schemeClr val="bg1"/>
                          </a:solidFill>
                          <a:effectLst/>
                        </a:rPr>
                        <a:t>APIC</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r>
                        <a:rPr lang="en-US" sz="1200" u="none" strike="noStrike">
                          <a:solidFill>
                            <a:schemeClr val="bg1"/>
                          </a:solidFill>
                          <a:effectLst/>
                        </a:rPr>
                        <a:t>Advanced Programmable Interrupt Controller</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endParaRPr lang="en-US" sz="1200" b="0" i="0" u="none" strike="noStrike">
                        <a:solidFill>
                          <a:schemeClr val="bg1"/>
                        </a:solidFill>
                        <a:effectLst/>
                        <a:latin typeface="Calibri" panose="020F0502020204030204" pitchFamily="34" charset="0"/>
                      </a:endParaRPr>
                    </a:p>
                  </a:txBody>
                  <a:tcPr marL="8783" marR="8783" marT="8783" marB="0" anchor="b">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b"/>
                      <a:r>
                        <a:rPr lang="en-US" sz="1200" u="none" strike="noStrike">
                          <a:solidFill>
                            <a:schemeClr val="bg1"/>
                          </a:solidFill>
                          <a:effectLst/>
                        </a:rPr>
                        <a:t>NTFS</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r>
                        <a:rPr lang="en-US" sz="1200" u="none" strike="noStrike">
                          <a:solidFill>
                            <a:schemeClr val="bg1"/>
                          </a:solidFill>
                          <a:effectLst/>
                        </a:rPr>
                        <a:t>New Technology File System</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endParaRPr lang="en-US" sz="1200" b="0" i="0" u="none" strike="noStrike">
                        <a:solidFill>
                          <a:schemeClr val="bg1"/>
                        </a:solidFill>
                        <a:effectLst/>
                        <a:latin typeface="Calibri" panose="020F0502020204030204" pitchFamily="34" charset="0"/>
                      </a:endParaRPr>
                    </a:p>
                  </a:txBody>
                  <a:tcPr marL="8783" marR="8783" marT="8783" marB="0" anchor="b">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b"/>
                      <a:r>
                        <a:rPr lang="en-US" sz="1200" u="none" strike="noStrike">
                          <a:solidFill>
                            <a:schemeClr val="bg1"/>
                          </a:solidFill>
                          <a:effectLst/>
                        </a:rPr>
                        <a:t>SAL</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r>
                        <a:rPr lang="en-US" sz="1200" u="none" strike="noStrike">
                          <a:solidFill>
                            <a:schemeClr val="bg1"/>
                          </a:solidFill>
                          <a:effectLst/>
                        </a:rPr>
                        <a:t>Software Architectural Layer</a:t>
                      </a:r>
                      <a:endParaRPr lang="en-US" sz="1200" b="0" i="0" u="none" strike="noStrike">
                        <a:solidFill>
                          <a:schemeClr val="bg1"/>
                        </a:solidFill>
                        <a:effectLst/>
                        <a:latin typeface="Calibri" panose="020F0502020204030204" pitchFamily="34" charset="0"/>
                      </a:endParaRPr>
                    </a:p>
                  </a:txBody>
                  <a:tcPr marL="8783" marR="8783" marT="8783" marB="0" anchor="b"/>
                </a:tc>
                <a:extLst>
                  <a:ext uri="{0D108BD9-81ED-4DB2-BD59-A6C34878D82A}">
                    <a16:rowId xmlns:a16="http://schemas.microsoft.com/office/drawing/2014/main" val="10007"/>
                  </a:ext>
                </a:extLst>
              </a:tr>
              <a:tr h="175663">
                <a:tc>
                  <a:txBody>
                    <a:bodyPr/>
                    <a:lstStyle/>
                    <a:p>
                      <a:pPr algn="l" fontAlgn="b"/>
                      <a:r>
                        <a:rPr lang="en-US" sz="1200" u="none" strike="noStrike" kern="1200">
                          <a:solidFill>
                            <a:schemeClr val="bg1"/>
                          </a:solidFill>
                          <a:effectLst/>
                          <a:latin typeface="+mn-lt"/>
                          <a:ea typeface="+mn-ea"/>
                          <a:cs typeface="+mn-cs"/>
                        </a:rPr>
                        <a:t>BAR</a:t>
                      </a:r>
                    </a:p>
                  </a:txBody>
                  <a:tcPr marL="8783" marR="8783" marT="8783" marB="0" anchor="b"/>
                </a:tc>
                <a:tc>
                  <a:txBody>
                    <a:bodyPr/>
                    <a:lstStyle/>
                    <a:p>
                      <a:pPr algn="l" fontAlgn="b"/>
                      <a:r>
                        <a:rPr lang="en-US" sz="1200" u="none" strike="noStrike" kern="1200">
                          <a:solidFill>
                            <a:schemeClr val="bg1"/>
                          </a:solidFill>
                          <a:effectLst/>
                          <a:latin typeface="+mn-lt"/>
                          <a:ea typeface="+mn-ea"/>
                          <a:cs typeface="+mn-cs"/>
                        </a:rPr>
                        <a:t>Base Address Register</a:t>
                      </a:r>
                    </a:p>
                  </a:txBody>
                  <a:tcPr marL="8783" marR="8783" marT="8783" marB="0" anchor="b"/>
                </a:tc>
                <a:tc>
                  <a:txBody>
                    <a:bodyPr/>
                    <a:lstStyle/>
                    <a:p>
                      <a:pPr algn="l" fontAlgn="b"/>
                      <a:endParaRPr lang="en-US" sz="1200" b="0" i="0" u="none" strike="noStrike">
                        <a:solidFill>
                          <a:schemeClr val="bg1"/>
                        </a:solidFill>
                        <a:effectLst/>
                        <a:latin typeface="Calibri" panose="020F0502020204030204" pitchFamily="34" charset="0"/>
                      </a:endParaRPr>
                    </a:p>
                  </a:txBody>
                  <a:tcPr marL="8783" marR="8783" marT="8783" marB="0" anchor="b">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b"/>
                      <a:r>
                        <a:rPr lang="en-US" sz="1200" u="none" strike="noStrike">
                          <a:solidFill>
                            <a:schemeClr val="bg1"/>
                          </a:solidFill>
                          <a:effectLst/>
                        </a:rPr>
                        <a:t>NVRAM</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r>
                        <a:rPr lang="en-US" sz="1200" u="none" strike="noStrike">
                          <a:solidFill>
                            <a:schemeClr val="bg1"/>
                          </a:solidFill>
                          <a:effectLst/>
                        </a:rPr>
                        <a:t>Non-Volatile Random Access Memory</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endParaRPr lang="en-US" sz="1200" b="0" i="0" u="none" strike="noStrike">
                        <a:solidFill>
                          <a:schemeClr val="bg1"/>
                        </a:solidFill>
                        <a:effectLst/>
                        <a:latin typeface="Calibri" panose="020F0502020204030204" pitchFamily="34" charset="0"/>
                      </a:endParaRPr>
                    </a:p>
                  </a:txBody>
                  <a:tcPr marL="8783" marR="8783" marT="8783" marB="0" anchor="b">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b"/>
                      <a:r>
                        <a:rPr lang="en-US" sz="1200" u="none" strike="noStrike">
                          <a:solidFill>
                            <a:schemeClr val="bg1"/>
                          </a:solidFill>
                          <a:effectLst/>
                        </a:rPr>
                        <a:t>SEC</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r>
                        <a:rPr lang="en-US" sz="1200" u="none" strike="noStrike" err="1">
                          <a:solidFill>
                            <a:schemeClr val="bg1"/>
                          </a:solidFill>
                          <a:effectLst/>
                        </a:rPr>
                        <a:t>SECurity</a:t>
                      </a:r>
                      <a:r>
                        <a:rPr lang="en-US" sz="1200" u="none" strike="noStrike">
                          <a:solidFill>
                            <a:schemeClr val="bg1"/>
                          </a:solidFill>
                          <a:effectLst/>
                        </a:rPr>
                        <a:t> phase</a:t>
                      </a:r>
                      <a:endParaRPr lang="en-US" sz="1200" b="0" i="0" u="none" strike="noStrike">
                        <a:solidFill>
                          <a:schemeClr val="bg1"/>
                        </a:solidFill>
                        <a:effectLst/>
                        <a:latin typeface="Calibri" panose="020F0502020204030204" pitchFamily="34" charset="0"/>
                      </a:endParaRPr>
                    </a:p>
                  </a:txBody>
                  <a:tcPr marL="8783" marR="8783" marT="8783" marB="0" anchor="b"/>
                </a:tc>
                <a:extLst>
                  <a:ext uri="{0D108BD9-81ED-4DB2-BD59-A6C34878D82A}">
                    <a16:rowId xmlns:a16="http://schemas.microsoft.com/office/drawing/2014/main" val="10008"/>
                  </a:ext>
                </a:extLst>
              </a:tr>
              <a:tr h="175663">
                <a:tc>
                  <a:txBody>
                    <a:bodyPr/>
                    <a:lstStyle/>
                    <a:p>
                      <a:pPr algn="l" fontAlgn="b"/>
                      <a:r>
                        <a:rPr lang="en-US" sz="1200" u="none" strike="noStrike">
                          <a:solidFill>
                            <a:schemeClr val="bg1"/>
                          </a:solidFill>
                          <a:effectLst/>
                        </a:rPr>
                        <a:t>BDS</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r>
                        <a:rPr lang="en-US" sz="1200" u="none" strike="noStrike">
                          <a:solidFill>
                            <a:schemeClr val="bg1"/>
                          </a:solidFill>
                          <a:effectLst/>
                        </a:rPr>
                        <a:t>Boot Device Select</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endParaRPr lang="en-US" sz="1200" b="0" i="0" u="none" strike="noStrike">
                        <a:solidFill>
                          <a:schemeClr val="bg1"/>
                        </a:solidFill>
                        <a:effectLst/>
                        <a:latin typeface="Calibri" panose="020F0502020204030204" pitchFamily="34" charset="0"/>
                      </a:endParaRPr>
                    </a:p>
                  </a:txBody>
                  <a:tcPr marL="8783" marR="8783" marT="8783" marB="0" anchor="b">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b"/>
                      <a:r>
                        <a:rPr lang="en-US" sz="1200" u="none" strike="noStrike">
                          <a:solidFill>
                            <a:schemeClr val="bg1"/>
                          </a:solidFill>
                          <a:effectLst/>
                        </a:rPr>
                        <a:t>ODM</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r>
                        <a:rPr lang="en-US" sz="1200" u="none" strike="noStrike">
                          <a:solidFill>
                            <a:schemeClr val="bg1"/>
                          </a:solidFill>
                          <a:effectLst/>
                        </a:rPr>
                        <a:t>Original Design Manufacturing</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endParaRPr lang="en-US" sz="1200" b="0" i="0" u="none" strike="noStrike">
                        <a:solidFill>
                          <a:schemeClr val="bg1"/>
                        </a:solidFill>
                        <a:effectLst/>
                        <a:latin typeface="Calibri" panose="020F0502020204030204" pitchFamily="34" charset="0"/>
                      </a:endParaRPr>
                    </a:p>
                  </a:txBody>
                  <a:tcPr marL="8783" marR="8783" marT="8783" marB="0" anchor="b">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b"/>
                      <a:r>
                        <a:rPr lang="en-US" sz="1200" b="0" i="0" u="none" strike="noStrike">
                          <a:solidFill>
                            <a:schemeClr val="bg1"/>
                          </a:solidFill>
                          <a:effectLst/>
                          <a:latin typeface="Calibri" panose="020F0502020204030204" pitchFamily="34" charset="0"/>
                        </a:rPr>
                        <a:t>SMBIOS</a:t>
                      </a:r>
                    </a:p>
                  </a:txBody>
                  <a:tcPr marL="8783" marR="8783" marT="8783" marB="0" anchor="b"/>
                </a:tc>
                <a:tc>
                  <a:txBody>
                    <a:bodyPr/>
                    <a:lstStyle/>
                    <a:p>
                      <a:pPr algn="l" fontAlgn="b"/>
                      <a:r>
                        <a:rPr lang="en-US" sz="1200" b="0" i="0" u="none" strike="noStrike">
                          <a:solidFill>
                            <a:schemeClr val="bg1"/>
                          </a:solidFill>
                          <a:effectLst/>
                          <a:latin typeface="Calibri" panose="020F0502020204030204" pitchFamily="34" charset="0"/>
                        </a:rPr>
                        <a:t>System Management BIOS</a:t>
                      </a:r>
                    </a:p>
                  </a:txBody>
                  <a:tcPr marL="8783" marR="8783" marT="8783" marB="0" anchor="b"/>
                </a:tc>
                <a:extLst>
                  <a:ext uri="{0D108BD9-81ED-4DB2-BD59-A6C34878D82A}">
                    <a16:rowId xmlns:a16="http://schemas.microsoft.com/office/drawing/2014/main" val="10009"/>
                  </a:ext>
                </a:extLst>
              </a:tr>
              <a:tr h="175663">
                <a:tc>
                  <a:txBody>
                    <a:bodyPr/>
                    <a:lstStyle/>
                    <a:p>
                      <a:pPr algn="l" fontAlgn="b"/>
                      <a:r>
                        <a:rPr lang="en-US" sz="1200" u="none" strike="noStrike">
                          <a:solidFill>
                            <a:schemeClr val="bg1"/>
                          </a:solidFill>
                          <a:effectLst/>
                        </a:rPr>
                        <a:t>BIOS</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r>
                        <a:rPr lang="en-US" sz="1200" u="none" strike="noStrike">
                          <a:solidFill>
                            <a:schemeClr val="bg1"/>
                          </a:solidFill>
                          <a:effectLst/>
                        </a:rPr>
                        <a:t>Basic Input Output System</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endParaRPr lang="en-US" sz="1200" b="0" i="0" u="none" strike="noStrike">
                        <a:solidFill>
                          <a:schemeClr val="bg1"/>
                        </a:solidFill>
                        <a:effectLst/>
                        <a:latin typeface="Calibri" panose="020F0502020204030204" pitchFamily="34" charset="0"/>
                      </a:endParaRPr>
                    </a:p>
                  </a:txBody>
                  <a:tcPr marL="8783" marR="8783" marT="8783" marB="0" anchor="b">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b"/>
                      <a:r>
                        <a:rPr lang="en-US" sz="1200" u="none" strike="noStrike">
                          <a:solidFill>
                            <a:schemeClr val="bg1"/>
                          </a:solidFill>
                          <a:effectLst/>
                        </a:rPr>
                        <a:t>OEM</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r>
                        <a:rPr lang="en-US" sz="1200" u="none" strike="noStrike">
                          <a:solidFill>
                            <a:schemeClr val="bg1"/>
                          </a:solidFill>
                          <a:effectLst/>
                        </a:rPr>
                        <a:t>Original Equipment Manufacturing</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endParaRPr lang="en-US" sz="1200" b="0" i="0" u="none" strike="noStrike">
                        <a:solidFill>
                          <a:schemeClr val="bg1"/>
                        </a:solidFill>
                        <a:effectLst/>
                        <a:latin typeface="Calibri" panose="020F0502020204030204" pitchFamily="34" charset="0"/>
                      </a:endParaRPr>
                    </a:p>
                  </a:txBody>
                  <a:tcPr marL="8783" marR="8783" marT="8783" marB="0" anchor="b">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b"/>
                      <a:r>
                        <a:rPr lang="en-US" sz="1200" u="none" strike="noStrike">
                          <a:solidFill>
                            <a:schemeClr val="bg1"/>
                          </a:solidFill>
                          <a:effectLst/>
                        </a:rPr>
                        <a:t>SMI</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r>
                        <a:rPr lang="en-US" sz="1200" u="none" strike="noStrike">
                          <a:solidFill>
                            <a:schemeClr val="bg1"/>
                          </a:solidFill>
                          <a:effectLst/>
                        </a:rPr>
                        <a:t>System Management Interrupt</a:t>
                      </a:r>
                      <a:endParaRPr lang="en-US" sz="1200" b="0" i="0" u="none" strike="noStrike">
                        <a:solidFill>
                          <a:schemeClr val="bg1"/>
                        </a:solidFill>
                        <a:effectLst/>
                        <a:latin typeface="Calibri" panose="020F0502020204030204" pitchFamily="34" charset="0"/>
                      </a:endParaRPr>
                    </a:p>
                  </a:txBody>
                  <a:tcPr marL="8783" marR="8783" marT="8783" marB="0" anchor="b"/>
                </a:tc>
                <a:extLst>
                  <a:ext uri="{0D108BD9-81ED-4DB2-BD59-A6C34878D82A}">
                    <a16:rowId xmlns:a16="http://schemas.microsoft.com/office/drawing/2014/main" val="10010"/>
                  </a:ext>
                </a:extLst>
              </a:tr>
              <a:tr h="175663">
                <a:tc>
                  <a:txBody>
                    <a:bodyPr/>
                    <a:lstStyle/>
                    <a:p>
                      <a:pPr algn="l" fontAlgn="b"/>
                      <a:r>
                        <a:rPr lang="en-US" sz="1200" u="none" strike="noStrike">
                          <a:solidFill>
                            <a:schemeClr val="bg1"/>
                          </a:solidFill>
                          <a:effectLst/>
                        </a:rPr>
                        <a:t>C&amp;C</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r>
                        <a:rPr lang="en-US" sz="1200" u="none" strike="noStrike">
                          <a:solidFill>
                            <a:schemeClr val="bg1"/>
                          </a:solidFill>
                          <a:effectLst/>
                        </a:rPr>
                        <a:t>Command and Control</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endParaRPr lang="en-US" sz="1200" b="0" i="0" u="none" strike="noStrike">
                        <a:solidFill>
                          <a:schemeClr val="bg1"/>
                        </a:solidFill>
                        <a:effectLst/>
                        <a:latin typeface="Calibri" panose="020F0502020204030204" pitchFamily="34" charset="0"/>
                      </a:endParaRPr>
                    </a:p>
                  </a:txBody>
                  <a:tcPr marL="8783" marR="8783" marT="8783" marB="0" anchor="b">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b"/>
                      <a:r>
                        <a:rPr lang="en-US" sz="1200" u="none" strike="noStrike">
                          <a:solidFill>
                            <a:schemeClr val="bg1"/>
                          </a:solidFill>
                          <a:effectLst/>
                        </a:rPr>
                        <a:t>OS</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r>
                        <a:rPr lang="en-US" sz="1200" u="none" strike="noStrike">
                          <a:solidFill>
                            <a:schemeClr val="bg1"/>
                          </a:solidFill>
                          <a:effectLst/>
                        </a:rPr>
                        <a:t>Operating System</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endParaRPr lang="en-US" sz="1200" b="0" i="0" u="none" strike="noStrike">
                        <a:solidFill>
                          <a:schemeClr val="bg1"/>
                        </a:solidFill>
                        <a:effectLst/>
                        <a:latin typeface="Calibri" panose="020F0502020204030204" pitchFamily="34" charset="0"/>
                      </a:endParaRPr>
                    </a:p>
                  </a:txBody>
                  <a:tcPr marL="8783" marR="8783" marT="8783" marB="0" anchor="b">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b"/>
                      <a:r>
                        <a:rPr lang="en-US" sz="1200" u="none" strike="noStrike">
                          <a:solidFill>
                            <a:schemeClr val="bg1"/>
                          </a:solidFill>
                          <a:effectLst/>
                        </a:rPr>
                        <a:t>SMRAM</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r>
                        <a:rPr lang="en-US" sz="1200" u="none" strike="noStrike">
                          <a:solidFill>
                            <a:schemeClr val="bg1"/>
                          </a:solidFill>
                          <a:effectLst/>
                        </a:rPr>
                        <a:t>System Management Random Access Memory</a:t>
                      </a:r>
                      <a:endParaRPr lang="en-US" sz="1200" b="0" i="0" u="none" strike="noStrike">
                        <a:solidFill>
                          <a:schemeClr val="bg1"/>
                        </a:solidFill>
                        <a:effectLst/>
                        <a:latin typeface="Calibri" panose="020F0502020204030204" pitchFamily="34" charset="0"/>
                      </a:endParaRPr>
                    </a:p>
                  </a:txBody>
                  <a:tcPr marL="8783" marR="8783" marT="8783" marB="0" anchor="b"/>
                </a:tc>
                <a:extLst>
                  <a:ext uri="{0D108BD9-81ED-4DB2-BD59-A6C34878D82A}">
                    <a16:rowId xmlns:a16="http://schemas.microsoft.com/office/drawing/2014/main" val="10011"/>
                  </a:ext>
                </a:extLst>
              </a:tr>
              <a:tr h="175663">
                <a:tc>
                  <a:txBody>
                    <a:bodyPr/>
                    <a:lstStyle/>
                    <a:p>
                      <a:pPr algn="l" fontAlgn="b"/>
                      <a:r>
                        <a:rPr lang="en-US" sz="1200" u="none" strike="noStrike">
                          <a:solidFill>
                            <a:schemeClr val="bg1"/>
                          </a:solidFill>
                          <a:effectLst/>
                        </a:rPr>
                        <a:t>CPU</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r>
                        <a:rPr lang="en-US" sz="1200" u="none" strike="noStrike">
                          <a:solidFill>
                            <a:schemeClr val="bg1"/>
                          </a:solidFill>
                          <a:effectLst/>
                        </a:rPr>
                        <a:t>Central Processing Unit</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endParaRPr lang="en-US" sz="1200" b="0" i="0" u="none" strike="noStrike">
                        <a:solidFill>
                          <a:schemeClr val="bg1"/>
                        </a:solidFill>
                        <a:effectLst/>
                        <a:latin typeface="Calibri" panose="020F0502020204030204" pitchFamily="34" charset="0"/>
                      </a:endParaRPr>
                    </a:p>
                  </a:txBody>
                  <a:tcPr marL="8783" marR="8783" marT="8783" marB="0" anchor="b">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b"/>
                      <a:r>
                        <a:rPr lang="en-US" sz="1200" u="none" strike="noStrike">
                          <a:solidFill>
                            <a:schemeClr val="bg1"/>
                          </a:solidFill>
                          <a:effectLst/>
                        </a:rPr>
                        <a:t>OVMF*</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r>
                        <a:rPr lang="en-US" sz="1200" u="none" strike="noStrike">
                          <a:solidFill>
                            <a:schemeClr val="bg1"/>
                          </a:solidFill>
                          <a:effectLst/>
                        </a:rPr>
                        <a:t>Open Virtual Machine Firmware</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endParaRPr lang="en-US" sz="1200" b="0" i="0" u="none" strike="noStrike">
                        <a:solidFill>
                          <a:schemeClr val="bg1"/>
                        </a:solidFill>
                        <a:effectLst/>
                        <a:latin typeface="Calibri" panose="020F0502020204030204" pitchFamily="34" charset="0"/>
                      </a:endParaRPr>
                    </a:p>
                  </a:txBody>
                  <a:tcPr marL="8783" marR="8783" marT="8783" marB="0" anchor="b">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b"/>
                      <a:r>
                        <a:rPr lang="en-US" sz="1200" u="none" strike="noStrike">
                          <a:solidFill>
                            <a:schemeClr val="bg1"/>
                          </a:solidFill>
                          <a:effectLst/>
                        </a:rPr>
                        <a:t>SMST</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r>
                        <a:rPr lang="en-US" sz="1200" u="none" strike="noStrike">
                          <a:solidFill>
                            <a:schemeClr val="bg1"/>
                          </a:solidFill>
                          <a:effectLst/>
                        </a:rPr>
                        <a:t>System Management System Table</a:t>
                      </a:r>
                      <a:endParaRPr lang="en-US" sz="1200" b="0" i="0" u="none" strike="noStrike">
                        <a:solidFill>
                          <a:schemeClr val="bg1"/>
                        </a:solidFill>
                        <a:effectLst/>
                        <a:latin typeface="Calibri" panose="020F0502020204030204" pitchFamily="34" charset="0"/>
                      </a:endParaRPr>
                    </a:p>
                  </a:txBody>
                  <a:tcPr marL="8783" marR="8783" marT="8783" marB="0" anchor="b"/>
                </a:tc>
                <a:extLst>
                  <a:ext uri="{0D108BD9-81ED-4DB2-BD59-A6C34878D82A}">
                    <a16:rowId xmlns:a16="http://schemas.microsoft.com/office/drawing/2014/main" val="10012"/>
                  </a:ext>
                </a:extLst>
              </a:tr>
              <a:tr h="175663">
                <a:tc>
                  <a:txBody>
                    <a:bodyPr/>
                    <a:lstStyle/>
                    <a:p>
                      <a:pPr algn="l" fontAlgn="b"/>
                      <a:r>
                        <a:rPr lang="en-US" sz="1200" u="none" strike="noStrike">
                          <a:solidFill>
                            <a:schemeClr val="bg1"/>
                          </a:solidFill>
                          <a:effectLst/>
                        </a:rPr>
                        <a:t>DXE</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r>
                        <a:rPr lang="en-US" sz="1200" u="none" strike="noStrike">
                          <a:solidFill>
                            <a:schemeClr val="bg1"/>
                          </a:solidFill>
                          <a:effectLst/>
                        </a:rPr>
                        <a:t>Driver Execution Environment</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endParaRPr lang="en-US" sz="1200" b="0" i="0" u="none" strike="noStrike">
                        <a:solidFill>
                          <a:schemeClr val="bg1"/>
                        </a:solidFill>
                        <a:effectLst/>
                        <a:latin typeface="Calibri" panose="020F0502020204030204" pitchFamily="34" charset="0"/>
                      </a:endParaRPr>
                    </a:p>
                  </a:txBody>
                  <a:tcPr marL="8783" marR="8783" marT="8783" marB="0" anchor="b">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b"/>
                      <a:r>
                        <a:rPr lang="en-US" sz="1200" b="0" i="0" u="none" strike="noStrike">
                          <a:solidFill>
                            <a:schemeClr val="bg1"/>
                          </a:solidFill>
                          <a:effectLst/>
                          <a:latin typeface="Calibri" panose="020F0502020204030204" pitchFamily="34" charset="0"/>
                        </a:rPr>
                        <a:t>PC</a:t>
                      </a:r>
                    </a:p>
                  </a:txBody>
                  <a:tcPr marL="8783" marR="8783" marT="8783" marB="0" anchor="b"/>
                </a:tc>
                <a:tc>
                  <a:txBody>
                    <a:bodyPr/>
                    <a:lstStyle/>
                    <a:p>
                      <a:pPr algn="l" fontAlgn="b"/>
                      <a:r>
                        <a:rPr lang="en-US" sz="1200" b="0" i="0" u="none" strike="noStrike">
                          <a:solidFill>
                            <a:schemeClr val="bg1"/>
                          </a:solidFill>
                          <a:effectLst/>
                          <a:latin typeface="Calibri" panose="020F0502020204030204" pitchFamily="34" charset="0"/>
                        </a:rPr>
                        <a:t>Personal Computer</a:t>
                      </a:r>
                    </a:p>
                  </a:txBody>
                  <a:tcPr marL="8783" marR="8783" marT="8783" marB="0" anchor="b"/>
                </a:tc>
                <a:tc>
                  <a:txBody>
                    <a:bodyPr/>
                    <a:lstStyle/>
                    <a:p>
                      <a:pPr algn="l" fontAlgn="b"/>
                      <a:endParaRPr lang="en-US" sz="1200" b="0" i="0" u="none" strike="noStrike">
                        <a:solidFill>
                          <a:schemeClr val="bg1"/>
                        </a:solidFill>
                        <a:effectLst/>
                        <a:latin typeface="Calibri" panose="020F0502020204030204" pitchFamily="34" charset="0"/>
                      </a:endParaRPr>
                    </a:p>
                  </a:txBody>
                  <a:tcPr marL="8783" marR="8783" marT="8783" marB="0" anchor="b">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b"/>
                      <a:r>
                        <a:rPr lang="en-US" sz="1200" u="none" strike="noStrike">
                          <a:solidFill>
                            <a:schemeClr val="bg1"/>
                          </a:solidFill>
                          <a:effectLst/>
                        </a:rPr>
                        <a:t>SPI</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r>
                        <a:rPr lang="en-US" sz="1200" u="none" strike="noStrike">
                          <a:solidFill>
                            <a:schemeClr val="bg1"/>
                          </a:solidFill>
                          <a:effectLst/>
                        </a:rPr>
                        <a:t>Serial Peripheral Interface</a:t>
                      </a:r>
                      <a:endParaRPr lang="en-US" sz="1200" b="0" i="0" u="none" strike="noStrike">
                        <a:solidFill>
                          <a:schemeClr val="bg1"/>
                        </a:solidFill>
                        <a:effectLst/>
                        <a:latin typeface="Calibri" panose="020F0502020204030204" pitchFamily="34" charset="0"/>
                      </a:endParaRPr>
                    </a:p>
                  </a:txBody>
                  <a:tcPr marL="8783" marR="8783" marT="8783" marB="0" anchor="b"/>
                </a:tc>
                <a:extLst>
                  <a:ext uri="{0D108BD9-81ED-4DB2-BD59-A6C34878D82A}">
                    <a16:rowId xmlns:a16="http://schemas.microsoft.com/office/drawing/2014/main" val="10013"/>
                  </a:ext>
                </a:extLst>
              </a:tr>
              <a:tr h="175663">
                <a:tc>
                  <a:txBody>
                    <a:bodyPr/>
                    <a:lstStyle/>
                    <a:p>
                      <a:pPr algn="l" fontAlgn="b"/>
                      <a:r>
                        <a:rPr lang="en-US" sz="1200" u="none" strike="noStrike">
                          <a:solidFill>
                            <a:schemeClr val="bg1"/>
                          </a:solidFill>
                          <a:effectLst/>
                        </a:rPr>
                        <a:t>FD(F)</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r>
                        <a:rPr lang="en-US" sz="1200" u="none" strike="noStrike">
                          <a:solidFill>
                            <a:schemeClr val="bg1"/>
                          </a:solidFill>
                          <a:effectLst/>
                        </a:rPr>
                        <a:t>Flash Descriptor File</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endParaRPr lang="en-US" sz="1200" b="0" i="0" u="none" strike="noStrike">
                        <a:solidFill>
                          <a:schemeClr val="bg1"/>
                        </a:solidFill>
                        <a:effectLst/>
                        <a:latin typeface="Calibri" panose="020F0502020204030204" pitchFamily="34" charset="0"/>
                      </a:endParaRPr>
                    </a:p>
                  </a:txBody>
                  <a:tcPr marL="8783" marR="8783" marT="8783" marB="0" anchor="b">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b"/>
                      <a:r>
                        <a:rPr lang="en-US" sz="1200" u="none" strike="noStrike">
                          <a:solidFill>
                            <a:schemeClr val="bg1"/>
                          </a:solidFill>
                          <a:effectLst/>
                        </a:rPr>
                        <a:t>PCD(S)</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r>
                        <a:rPr lang="en-US" sz="1200" u="none" strike="noStrike">
                          <a:solidFill>
                            <a:schemeClr val="bg1"/>
                          </a:solidFill>
                          <a:effectLst/>
                        </a:rPr>
                        <a:t>Platform Configuration Database(s)</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endParaRPr lang="en-US" sz="1200" b="0" i="0" u="none" strike="noStrike">
                        <a:solidFill>
                          <a:schemeClr val="bg1"/>
                        </a:solidFill>
                        <a:effectLst/>
                        <a:latin typeface="Calibri" panose="020F0502020204030204" pitchFamily="34" charset="0"/>
                      </a:endParaRPr>
                    </a:p>
                  </a:txBody>
                  <a:tcPr marL="8783" marR="8783" marT="8783" marB="0" anchor="b">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b"/>
                      <a:r>
                        <a:rPr lang="en-US" sz="1200" u="none" strike="noStrike">
                          <a:solidFill>
                            <a:schemeClr val="bg1"/>
                          </a:solidFill>
                          <a:effectLst/>
                        </a:rPr>
                        <a:t>SW</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r>
                        <a:rPr lang="en-US" sz="1200" u="none" strike="noStrike">
                          <a:solidFill>
                            <a:schemeClr val="bg1"/>
                          </a:solidFill>
                          <a:effectLst/>
                        </a:rPr>
                        <a:t>Software</a:t>
                      </a:r>
                      <a:endParaRPr lang="en-US" sz="1200" b="0" i="0" u="none" strike="noStrike">
                        <a:solidFill>
                          <a:schemeClr val="bg1"/>
                        </a:solidFill>
                        <a:effectLst/>
                        <a:latin typeface="Calibri" panose="020F0502020204030204" pitchFamily="34" charset="0"/>
                      </a:endParaRPr>
                    </a:p>
                  </a:txBody>
                  <a:tcPr marL="8783" marR="8783" marT="8783" marB="0" anchor="b"/>
                </a:tc>
                <a:extLst>
                  <a:ext uri="{0D108BD9-81ED-4DB2-BD59-A6C34878D82A}">
                    <a16:rowId xmlns:a16="http://schemas.microsoft.com/office/drawing/2014/main" val="10014"/>
                  </a:ext>
                </a:extLst>
              </a:tr>
              <a:tr h="175663">
                <a:tc>
                  <a:txBody>
                    <a:bodyPr/>
                    <a:lstStyle/>
                    <a:p>
                      <a:pPr algn="l" fontAlgn="b"/>
                      <a:r>
                        <a:rPr lang="en-US" sz="1200" u="none" strike="noStrike">
                          <a:solidFill>
                            <a:schemeClr val="bg1"/>
                          </a:solidFill>
                          <a:effectLst/>
                        </a:rPr>
                        <a:t>FTW</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r>
                        <a:rPr lang="en-US" sz="1200" u="none" strike="noStrike">
                          <a:solidFill>
                            <a:schemeClr val="bg1"/>
                          </a:solidFill>
                          <a:effectLst/>
                        </a:rPr>
                        <a:t>Fault Tolerant Write</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endParaRPr lang="en-US" sz="1200" b="0" i="0" u="none" strike="noStrike">
                        <a:solidFill>
                          <a:schemeClr val="bg1"/>
                        </a:solidFill>
                        <a:effectLst/>
                        <a:latin typeface="Calibri" panose="020F0502020204030204" pitchFamily="34" charset="0"/>
                      </a:endParaRPr>
                    </a:p>
                  </a:txBody>
                  <a:tcPr marL="8783" marR="8783" marT="8783" marB="0" anchor="b">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b"/>
                      <a:r>
                        <a:rPr lang="en-US" sz="1200" b="0" i="0" u="none" strike="noStrike">
                          <a:solidFill>
                            <a:schemeClr val="bg1"/>
                          </a:solidFill>
                          <a:effectLst/>
                          <a:latin typeface="Calibri" panose="020F0502020204030204" pitchFamily="34" charset="0"/>
                        </a:rPr>
                        <a:t>PCH</a:t>
                      </a:r>
                    </a:p>
                  </a:txBody>
                  <a:tcPr marL="8783" marR="8783" marT="8783" marB="0" anchor="b"/>
                </a:tc>
                <a:tc>
                  <a:txBody>
                    <a:bodyPr/>
                    <a:lstStyle/>
                    <a:p>
                      <a:pPr algn="l" fontAlgn="b"/>
                      <a:r>
                        <a:rPr lang="en-US" sz="1200" b="0" i="0" u="none" strike="noStrike">
                          <a:solidFill>
                            <a:schemeClr val="bg1"/>
                          </a:solidFill>
                          <a:effectLst/>
                          <a:latin typeface="Calibri" panose="020F0502020204030204" pitchFamily="34" charset="0"/>
                        </a:rPr>
                        <a:t>Platform Controller Hub</a:t>
                      </a:r>
                    </a:p>
                  </a:txBody>
                  <a:tcPr marL="8783" marR="8783" marT="8783" marB="0" anchor="b"/>
                </a:tc>
                <a:tc>
                  <a:txBody>
                    <a:bodyPr/>
                    <a:lstStyle/>
                    <a:p>
                      <a:pPr algn="l" fontAlgn="b"/>
                      <a:endParaRPr lang="en-US" sz="1200" b="0" i="0" u="none" strike="noStrike">
                        <a:solidFill>
                          <a:schemeClr val="bg1"/>
                        </a:solidFill>
                        <a:effectLst/>
                        <a:latin typeface="Calibri" panose="020F0502020204030204" pitchFamily="34" charset="0"/>
                      </a:endParaRPr>
                    </a:p>
                  </a:txBody>
                  <a:tcPr marL="8783" marR="8783" marT="8783" marB="0" anchor="b">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b"/>
                      <a:r>
                        <a:rPr lang="en-US" sz="1200" u="none" strike="noStrike">
                          <a:solidFill>
                            <a:schemeClr val="bg1"/>
                          </a:solidFill>
                          <a:effectLst/>
                        </a:rPr>
                        <a:t>TPM</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r>
                        <a:rPr lang="en-US" sz="1200" u="none" strike="noStrike">
                          <a:solidFill>
                            <a:schemeClr val="bg1"/>
                          </a:solidFill>
                          <a:effectLst/>
                        </a:rPr>
                        <a:t>Trusted Platform Module</a:t>
                      </a:r>
                      <a:endParaRPr lang="en-US" sz="1200" b="0" i="0" u="none" strike="noStrike">
                        <a:solidFill>
                          <a:schemeClr val="bg1"/>
                        </a:solidFill>
                        <a:effectLst/>
                        <a:latin typeface="Calibri" panose="020F0502020204030204" pitchFamily="34" charset="0"/>
                      </a:endParaRPr>
                    </a:p>
                  </a:txBody>
                  <a:tcPr marL="8783" marR="8783" marT="8783" marB="0" anchor="b"/>
                </a:tc>
                <a:extLst>
                  <a:ext uri="{0D108BD9-81ED-4DB2-BD59-A6C34878D82A}">
                    <a16:rowId xmlns:a16="http://schemas.microsoft.com/office/drawing/2014/main" val="10015"/>
                  </a:ext>
                </a:extLst>
              </a:tr>
              <a:tr h="175663">
                <a:tc>
                  <a:txBody>
                    <a:bodyPr/>
                    <a:lstStyle/>
                    <a:p>
                      <a:pPr algn="l" fontAlgn="b"/>
                      <a:r>
                        <a:rPr lang="en-US" sz="1200" u="none" strike="noStrike">
                          <a:solidFill>
                            <a:schemeClr val="bg1"/>
                          </a:solidFill>
                          <a:effectLst/>
                        </a:rPr>
                        <a:t>FV</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r>
                        <a:rPr lang="en-US" sz="1200" u="none" strike="noStrike">
                          <a:solidFill>
                            <a:schemeClr val="bg1"/>
                          </a:solidFill>
                          <a:effectLst/>
                        </a:rPr>
                        <a:t>Firmware Volume</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endParaRPr lang="en-US" sz="1200" b="0" i="0" u="none" strike="noStrike">
                        <a:solidFill>
                          <a:schemeClr val="bg1"/>
                        </a:solidFill>
                        <a:effectLst/>
                        <a:latin typeface="Calibri" panose="020F0502020204030204" pitchFamily="34" charset="0"/>
                      </a:endParaRPr>
                    </a:p>
                  </a:txBody>
                  <a:tcPr marL="8783" marR="8783" marT="8783" marB="0" anchor="b">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b"/>
                      <a:r>
                        <a:rPr lang="en-US" sz="1200" u="none" strike="noStrike">
                          <a:solidFill>
                            <a:schemeClr val="bg1"/>
                          </a:solidFill>
                          <a:effectLst/>
                        </a:rPr>
                        <a:t>PCI</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r>
                        <a:rPr lang="en-US" sz="1200" u="none" strike="noStrike">
                          <a:solidFill>
                            <a:schemeClr val="bg1"/>
                          </a:solidFill>
                          <a:effectLst/>
                        </a:rPr>
                        <a:t>Peripheral Component Interconnect</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endParaRPr lang="en-US" sz="1200" b="0" i="0" u="none" strike="noStrike">
                        <a:solidFill>
                          <a:schemeClr val="bg1"/>
                        </a:solidFill>
                        <a:effectLst/>
                        <a:latin typeface="Calibri" panose="020F0502020204030204" pitchFamily="34" charset="0"/>
                      </a:endParaRPr>
                    </a:p>
                  </a:txBody>
                  <a:tcPr marL="8783" marR="8783" marT="8783" marB="0" anchor="b">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b"/>
                      <a:r>
                        <a:rPr lang="en-US" sz="1200" u="none" strike="noStrike">
                          <a:solidFill>
                            <a:schemeClr val="bg1"/>
                          </a:solidFill>
                          <a:effectLst/>
                        </a:rPr>
                        <a:t>TSEG</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r>
                        <a:rPr lang="en-US" sz="1200" u="none" strike="noStrike">
                          <a:solidFill>
                            <a:schemeClr val="bg1"/>
                          </a:solidFill>
                          <a:effectLst/>
                        </a:rPr>
                        <a:t>Top SEGment</a:t>
                      </a:r>
                      <a:endParaRPr lang="en-US" sz="1200" b="0" i="0" u="none" strike="noStrike">
                        <a:solidFill>
                          <a:schemeClr val="bg1"/>
                        </a:solidFill>
                        <a:effectLst/>
                        <a:latin typeface="Calibri" panose="020F0502020204030204" pitchFamily="34" charset="0"/>
                      </a:endParaRPr>
                    </a:p>
                  </a:txBody>
                  <a:tcPr marL="8783" marR="8783" marT="8783" marB="0" anchor="b"/>
                </a:tc>
                <a:extLst>
                  <a:ext uri="{0D108BD9-81ED-4DB2-BD59-A6C34878D82A}">
                    <a16:rowId xmlns:a16="http://schemas.microsoft.com/office/drawing/2014/main" val="10016"/>
                  </a:ext>
                </a:extLst>
              </a:tr>
              <a:tr h="175663">
                <a:tc>
                  <a:txBody>
                    <a:bodyPr/>
                    <a:lstStyle/>
                    <a:p>
                      <a:pPr algn="l" fontAlgn="b"/>
                      <a:r>
                        <a:rPr lang="en-US" sz="1200" u="none" strike="noStrike">
                          <a:solidFill>
                            <a:schemeClr val="bg1"/>
                          </a:solidFill>
                          <a:effectLst/>
                        </a:rPr>
                        <a:t>GAS</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r>
                        <a:rPr lang="en-US" sz="1200" u="none" strike="noStrike">
                          <a:solidFill>
                            <a:schemeClr val="bg1"/>
                          </a:solidFill>
                          <a:effectLst/>
                        </a:rPr>
                        <a:t>Generic Access Structure</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endParaRPr lang="en-US" sz="1200" b="0" i="0" u="none" strike="noStrike">
                        <a:solidFill>
                          <a:schemeClr val="bg1"/>
                        </a:solidFill>
                        <a:effectLst/>
                        <a:latin typeface="Calibri" panose="020F0502020204030204" pitchFamily="34" charset="0"/>
                      </a:endParaRPr>
                    </a:p>
                  </a:txBody>
                  <a:tcPr marL="8783" marR="8783" marT="8783" marB="0" anchor="b">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b"/>
                      <a:r>
                        <a:rPr lang="en-US" sz="1200" u="none" strike="noStrike">
                          <a:solidFill>
                            <a:schemeClr val="bg1"/>
                          </a:solidFill>
                          <a:effectLst/>
                        </a:rPr>
                        <a:t>PE</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r>
                        <a:rPr lang="en-US" sz="1200" u="none" strike="noStrike">
                          <a:solidFill>
                            <a:schemeClr val="bg1"/>
                          </a:solidFill>
                          <a:effectLst/>
                        </a:rPr>
                        <a:t>Portable Executable</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endParaRPr lang="en-US" sz="1200" b="0" i="0" u="none" strike="noStrike">
                        <a:solidFill>
                          <a:schemeClr val="bg1"/>
                        </a:solidFill>
                        <a:effectLst/>
                        <a:latin typeface="Calibri" panose="020F0502020204030204" pitchFamily="34" charset="0"/>
                      </a:endParaRPr>
                    </a:p>
                  </a:txBody>
                  <a:tcPr marL="8783" marR="8783" marT="8783" marB="0" anchor="b">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b"/>
                      <a:r>
                        <a:rPr lang="en-US" sz="1200" u="none" strike="noStrike">
                          <a:solidFill>
                            <a:schemeClr val="bg1"/>
                          </a:solidFill>
                          <a:effectLst/>
                        </a:rPr>
                        <a:t>TSL</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r>
                        <a:rPr lang="en-US" sz="1200" u="none" strike="noStrike">
                          <a:solidFill>
                            <a:schemeClr val="bg1"/>
                          </a:solidFill>
                          <a:effectLst/>
                        </a:rPr>
                        <a:t>Transient System Load</a:t>
                      </a:r>
                      <a:endParaRPr lang="en-US" sz="1200" b="0" i="0" u="none" strike="noStrike">
                        <a:solidFill>
                          <a:schemeClr val="bg1"/>
                        </a:solidFill>
                        <a:effectLst/>
                        <a:latin typeface="Calibri" panose="020F0502020204030204" pitchFamily="34" charset="0"/>
                      </a:endParaRPr>
                    </a:p>
                  </a:txBody>
                  <a:tcPr marL="8783" marR="8783" marT="8783" marB="0" anchor="b"/>
                </a:tc>
                <a:extLst>
                  <a:ext uri="{0D108BD9-81ED-4DB2-BD59-A6C34878D82A}">
                    <a16:rowId xmlns:a16="http://schemas.microsoft.com/office/drawing/2014/main" val="10017"/>
                  </a:ext>
                </a:extLst>
              </a:tr>
              <a:tr h="175663">
                <a:tc>
                  <a:txBody>
                    <a:bodyPr/>
                    <a:lstStyle/>
                    <a:p>
                      <a:pPr algn="l" fontAlgn="b"/>
                      <a:r>
                        <a:rPr lang="en-US" sz="1200" u="none" strike="noStrike" err="1">
                          <a:solidFill>
                            <a:schemeClr val="bg1"/>
                          </a:solidFill>
                          <a:effectLst/>
                        </a:rPr>
                        <a:t>gBS</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r>
                        <a:rPr lang="en-US" sz="1200" u="none" strike="noStrike">
                          <a:solidFill>
                            <a:schemeClr val="bg1"/>
                          </a:solidFill>
                          <a:effectLst/>
                        </a:rPr>
                        <a:t>Global Boot Services</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endParaRPr lang="en-US" sz="1200" b="0" i="0" u="none" strike="noStrike">
                        <a:solidFill>
                          <a:schemeClr val="bg1"/>
                        </a:solidFill>
                        <a:effectLst/>
                        <a:latin typeface="Calibri" panose="020F0502020204030204" pitchFamily="34" charset="0"/>
                      </a:endParaRPr>
                    </a:p>
                  </a:txBody>
                  <a:tcPr marL="8783" marR="8783" marT="8783" marB="0" anchor="b">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b"/>
                      <a:r>
                        <a:rPr lang="en-US" sz="1200" u="none" strike="noStrike">
                          <a:solidFill>
                            <a:schemeClr val="bg1"/>
                          </a:solidFill>
                          <a:effectLst/>
                        </a:rPr>
                        <a:t>PEI(M)</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r>
                        <a:rPr lang="en-US" sz="1200" u="none" strike="noStrike">
                          <a:solidFill>
                            <a:schemeClr val="bg1"/>
                          </a:solidFill>
                          <a:effectLst/>
                        </a:rPr>
                        <a:t>Pre-EFI Initialization</a:t>
                      </a:r>
                      <a:r>
                        <a:rPr lang="en-US" sz="1200" u="none" strike="noStrike" baseline="0">
                          <a:solidFill>
                            <a:schemeClr val="bg1"/>
                          </a:solidFill>
                          <a:effectLst/>
                        </a:rPr>
                        <a:t> </a:t>
                      </a:r>
                      <a:r>
                        <a:rPr lang="en-US" sz="1200" u="none" strike="noStrike">
                          <a:solidFill>
                            <a:schemeClr val="bg1"/>
                          </a:solidFill>
                          <a:effectLst/>
                        </a:rPr>
                        <a:t>(Module)</a:t>
                      </a:r>
                      <a:endParaRPr lang="en-US" sz="1200" b="0" i="0" u="none" strike="noStrike">
                        <a:solidFill>
                          <a:schemeClr val="bg1"/>
                        </a:solidFill>
                        <a:effectLst/>
                        <a:latin typeface="Calibri" panose="020F0502020204030204" pitchFamily="34" charset="0"/>
                      </a:endParaRPr>
                    </a:p>
                  </a:txBody>
                  <a:tcPr marL="8783" marR="8783" marT="8783" marB="0" anchor="b"/>
                </a:tc>
                <a:tc>
                  <a:txBody>
                    <a:bodyPr/>
                    <a:lstStyle/>
                    <a:p>
                      <a:pPr algn="l" fontAlgn="b"/>
                      <a:endParaRPr lang="en-US" sz="1200" b="0" i="0" u="none" strike="noStrike">
                        <a:solidFill>
                          <a:schemeClr val="bg1"/>
                        </a:solidFill>
                        <a:effectLst/>
                        <a:latin typeface="Calibri" panose="020F0502020204030204" pitchFamily="34" charset="0"/>
                      </a:endParaRPr>
                    </a:p>
                  </a:txBody>
                  <a:tcPr marL="8783" marR="8783" marT="8783" marB="0" anchor="b">
                    <a:lnT w="12700" cap="flat" cmpd="sng" algn="ctr">
                      <a:noFill/>
                      <a:prstDash val="solid"/>
                      <a:round/>
                      <a:headEnd type="none" w="med" len="med"/>
                      <a:tailEnd type="none" w="med" len="med"/>
                    </a:lnT>
                    <a:lnB w="12700" cap="flat" cmpd="sng" algn="ctr">
                      <a:noFill/>
                      <a:prstDash val="solid"/>
                      <a:round/>
                      <a:headEnd type="none" w="med" len="med"/>
                      <a:tailEnd type="none" w="med" len="med"/>
                    </a:lnB>
                    <a:noFill/>
                  </a:tcPr>
                </a:tc>
                <a:tc>
                  <a:txBody>
                    <a:bodyPr/>
                    <a:lstStyle/>
                    <a:p>
                      <a:pPr algn="l" fontAlgn="b"/>
                      <a:r>
                        <a:rPr lang="en-US" sz="1200" b="0" i="0" u="none" strike="noStrike">
                          <a:solidFill>
                            <a:schemeClr val="bg1"/>
                          </a:solidFill>
                          <a:effectLst/>
                          <a:latin typeface="Calibri" panose="020F0502020204030204" pitchFamily="34" charset="0"/>
                        </a:rPr>
                        <a:t>UINT</a:t>
                      </a:r>
                    </a:p>
                  </a:txBody>
                  <a:tcPr marL="8783" marR="8783" marT="8783" marB="0" anchor="b"/>
                </a:tc>
                <a:tc>
                  <a:txBody>
                    <a:bodyPr/>
                    <a:lstStyle/>
                    <a:p>
                      <a:pPr algn="l" fontAlgn="b"/>
                      <a:r>
                        <a:rPr lang="en-US" sz="1200" b="0" i="0" u="none" strike="noStrike">
                          <a:solidFill>
                            <a:schemeClr val="bg1"/>
                          </a:solidFill>
                          <a:effectLst/>
                          <a:latin typeface="Calibri" panose="020F0502020204030204" pitchFamily="34" charset="0"/>
                        </a:rPr>
                        <a:t>Unsigned integer</a:t>
                      </a:r>
                    </a:p>
                  </a:txBody>
                  <a:tcPr marL="8783" marR="8783" marT="8783" marB="0" anchor="b"/>
                </a:tc>
                <a:extLst>
                  <a:ext uri="{0D108BD9-81ED-4DB2-BD59-A6C34878D82A}">
                    <a16:rowId xmlns:a16="http://schemas.microsoft.com/office/drawing/2014/main" val="10018"/>
                  </a:ext>
                </a:extLst>
              </a:tr>
            </a:tbl>
          </a:graphicData>
        </a:graphic>
      </p:graphicFrame>
      <p:sp>
        <p:nvSpPr>
          <p:cNvPr id="5" name="TextBox 4"/>
          <p:cNvSpPr txBox="1"/>
          <p:nvPr/>
        </p:nvSpPr>
        <p:spPr>
          <a:xfrm>
            <a:off x="3114675" y="6067425"/>
            <a:ext cx="6163547" cy="215444"/>
          </a:xfrm>
          <a:prstGeom prst="rect">
            <a:avLst/>
          </a:prstGeom>
          <a:noFill/>
        </p:spPr>
        <p:txBody>
          <a:bodyPr vert="horz" wrap="none" lIns="0" tIns="0" rIns="0" bIns="0" rtlCol="0">
            <a:spAutoFit/>
          </a:bodyPr>
          <a:lstStyle/>
          <a:p>
            <a:r>
              <a:rPr lang="en-US" sz="1400" i="1">
                <a:solidFill>
                  <a:srgbClr val="0071C5"/>
                </a:solidFill>
                <a:cs typeface="Intel Clear" panose="020B0604020203020204" pitchFamily="34" charset="0"/>
              </a:rPr>
              <a:t>Third party components are marked  with an (*) throughout the presentation</a:t>
            </a:r>
          </a:p>
        </p:txBody>
      </p:sp>
    </p:spTree>
    <p:custDataLst>
      <p:tags r:id="rId1"/>
    </p:custDataLst>
    <p:extLst>
      <p:ext uri="{BB962C8B-B14F-4D97-AF65-F5344CB8AC3E}">
        <p14:creationId xmlns:p14="http://schemas.microsoft.com/office/powerpoint/2010/main" val="5337235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Agenda</a:t>
            </a:r>
          </a:p>
        </p:txBody>
      </p:sp>
      <p:sp>
        <p:nvSpPr>
          <p:cNvPr id="3" name="Content Placeholder 2"/>
          <p:cNvSpPr>
            <a:spLocks noGrp="1"/>
          </p:cNvSpPr>
          <p:nvPr>
            <p:ph sz="quarter" idx="28"/>
          </p:nvPr>
        </p:nvSpPr>
        <p:spPr>
          <a:ln w="12700">
            <a:miter lim="400000"/>
          </a:ln>
        </p:spPr>
        <p:txBody>
          <a:bodyPr lIns="0" tIns="0" rIns="0" bIns="0">
            <a:normAutofit/>
          </a:bodyPr>
          <a:lstStyle/>
          <a:p>
            <a:pPr lvl="1"/>
            <a:r>
              <a:rPr lang="en-US" dirty="0"/>
              <a:t>CHIPSEC Overview</a:t>
            </a:r>
          </a:p>
          <a:p>
            <a:pPr lvl="1"/>
            <a:r>
              <a:rPr lang="en-US" dirty="0"/>
              <a:t>Getting up and running </a:t>
            </a:r>
          </a:p>
          <a:p>
            <a:pPr lvl="2"/>
            <a:r>
              <a:rPr lang="en-US" dirty="0"/>
              <a:t>Linux</a:t>
            </a:r>
          </a:p>
          <a:p>
            <a:pPr lvl="1"/>
            <a:r>
              <a:rPr lang="en-US" dirty="0"/>
              <a:t>End to End</a:t>
            </a:r>
          </a:p>
        </p:txBody>
      </p:sp>
    </p:spTree>
    <p:custDataLst>
      <p:tags r:id="rId1"/>
    </p:custDataLst>
    <p:extLst>
      <p:ext uri="{BB962C8B-B14F-4D97-AF65-F5344CB8AC3E}">
        <p14:creationId xmlns:p14="http://schemas.microsoft.com/office/powerpoint/2010/main" val="3608708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Chipsec Overview</a:t>
            </a:r>
          </a:p>
        </p:txBody>
      </p:sp>
      <p:sp>
        <p:nvSpPr>
          <p:cNvPr id="2" name="Text Placeholder 1">
            <a:extLst>
              <a:ext uri="{FF2B5EF4-FFF2-40B4-BE49-F238E27FC236}">
                <a16:creationId xmlns:a16="http://schemas.microsoft.com/office/drawing/2014/main" id="{58A38BE7-9C1B-4F27-8DB8-C0B54F1BBFCA}"/>
              </a:ext>
            </a:extLst>
          </p:cNvPr>
          <p:cNvSpPr>
            <a:spLocks noGrp="1"/>
          </p:cNvSpPr>
          <p:nvPr>
            <p:ph type="body" sz="quarter" idx="29"/>
          </p:nvPr>
        </p:nvSpPr>
        <p:spPr/>
        <p:txBody>
          <a:bodyPr/>
          <a:lstStyle/>
          <a:p>
            <a:endParaRPr lang="en-US"/>
          </a:p>
        </p:txBody>
      </p:sp>
    </p:spTree>
    <p:custDataLst>
      <p:tags r:id="rId1"/>
    </p:custDataLst>
    <p:extLst>
      <p:ext uri="{BB962C8B-B14F-4D97-AF65-F5344CB8AC3E}">
        <p14:creationId xmlns:p14="http://schemas.microsoft.com/office/powerpoint/2010/main" val="30485217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CHIPSEC History</a:t>
            </a:r>
          </a:p>
        </p:txBody>
      </p:sp>
      <p:sp>
        <p:nvSpPr>
          <p:cNvPr id="3" name="Content Placeholder 2"/>
          <p:cNvSpPr>
            <a:spLocks noGrp="1"/>
          </p:cNvSpPr>
          <p:nvPr>
            <p:ph idx="1"/>
          </p:nvPr>
        </p:nvSpPr>
        <p:spPr/>
        <p:txBody>
          <a:bodyPr/>
          <a:lstStyle/>
          <a:p>
            <a:pPr>
              <a:lnSpc>
                <a:spcPct val="80000"/>
              </a:lnSpc>
            </a:pPr>
            <a:r>
              <a:rPr lang="en-US" dirty="0"/>
              <a:t>CHIPSEC is a framework for analyzing the security of PC platforms including hardware, system firmware (BIOS/UEFI), and platform components.</a:t>
            </a:r>
          </a:p>
          <a:p>
            <a:pPr>
              <a:lnSpc>
                <a:spcPct val="80000"/>
              </a:lnSpc>
            </a:pPr>
            <a:r>
              <a:rPr lang="en-US" dirty="0"/>
              <a:t>Originally developed by </a:t>
            </a:r>
            <a:r>
              <a:rPr lang="en-US" dirty="0" err="1"/>
              <a:t>Yuriy</a:t>
            </a:r>
            <a:r>
              <a:rPr lang="en-US" dirty="0"/>
              <a:t> </a:t>
            </a:r>
            <a:r>
              <a:rPr lang="en-US" dirty="0" err="1"/>
              <a:t>Bulygin</a:t>
            </a:r>
            <a:r>
              <a:rPr lang="en-US" dirty="0"/>
              <a:t> (@c7zero)</a:t>
            </a:r>
          </a:p>
          <a:p>
            <a:pPr>
              <a:lnSpc>
                <a:spcPct val="80000"/>
              </a:lnSpc>
            </a:pPr>
            <a:r>
              <a:rPr lang="en-US" dirty="0"/>
              <a:t>First version of CHIPSEC was released in March 2014 at </a:t>
            </a:r>
            <a:r>
              <a:rPr lang="en-US" dirty="0" err="1"/>
              <a:t>CanSecWest</a:t>
            </a:r>
            <a:endParaRPr lang="en-US" dirty="0"/>
          </a:p>
          <a:p>
            <a:pPr>
              <a:lnSpc>
                <a:spcPct val="80000"/>
              </a:lnSpc>
            </a:pPr>
            <a:r>
              <a:rPr lang="en-US" dirty="0"/>
              <a:t>Currently used by firmware developers, system integrators, system validation and pen testers. </a:t>
            </a:r>
          </a:p>
          <a:p>
            <a:pPr lvl="1"/>
            <a:r>
              <a:rPr lang="en-US" dirty="0">
                <a:solidFill>
                  <a:schemeClr val="accent2"/>
                </a:solidFill>
                <a:hlinkClick r:id="rId3">
                  <a:extLst>
                    <a:ext uri="{A12FA001-AC4F-418D-AE19-62706E023703}">
                      <ahyp:hlinkClr xmlns:ahyp="http://schemas.microsoft.com/office/drawing/2018/hyperlinkcolor" val="tx"/>
                    </a:ext>
                  </a:extLst>
                </a:hlinkClick>
              </a:rPr>
              <a:t>CHIPSEC GitHub: https://github.com/chipsec/chipsec</a:t>
            </a:r>
            <a:endParaRPr lang="en-US" dirty="0">
              <a:solidFill>
                <a:schemeClr val="accent2"/>
              </a:solidFill>
            </a:endParaRPr>
          </a:p>
          <a:p>
            <a:pPr lvl="1"/>
            <a:r>
              <a:rPr lang="fr-FR" dirty="0">
                <a:solidFill>
                  <a:schemeClr val="accent2"/>
                </a:solidFill>
                <a:hlinkClick r:id="rId4">
                  <a:extLst>
                    <a:ext uri="{A12FA001-AC4F-418D-AE19-62706E023703}">
                      <ahyp:hlinkClr xmlns:ahyp="http://schemas.microsoft.com/office/drawing/2018/hyperlinkcolor" val="tx"/>
                    </a:ext>
                  </a:extLst>
                </a:hlinkClick>
              </a:rPr>
              <a:t>CHIPSEC Documentation: https://chipsec.github.io/</a:t>
            </a:r>
            <a:endParaRPr lang="en-US" dirty="0">
              <a:solidFill>
                <a:schemeClr val="accent2"/>
              </a:solidFill>
            </a:endParaRPr>
          </a:p>
          <a:p>
            <a:endParaRPr lang="en-US" dirty="0"/>
          </a:p>
        </p:txBody>
      </p:sp>
    </p:spTree>
    <p:custDataLst>
      <p:tags r:id="rId1"/>
    </p:custDataLst>
    <p:extLst>
      <p:ext uri="{BB962C8B-B14F-4D97-AF65-F5344CB8AC3E}">
        <p14:creationId xmlns:p14="http://schemas.microsoft.com/office/powerpoint/2010/main" val="21316605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CHIPSEC Architecture</a:t>
            </a:r>
          </a:p>
        </p:txBody>
      </p:sp>
      <p:sp>
        <p:nvSpPr>
          <p:cNvPr id="4" name="Rounded Rectangle 3"/>
          <p:cNvSpPr/>
          <p:nvPr/>
        </p:nvSpPr>
        <p:spPr>
          <a:xfrm>
            <a:off x="1947866" y="1773929"/>
            <a:ext cx="5207289" cy="548640"/>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a:t>Chipsec_main.py</a:t>
            </a:r>
          </a:p>
        </p:txBody>
      </p:sp>
      <p:sp>
        <p:nvSpPr>
          <p:cNvPr id="5" name="Rounded Rectangle 4"/>
          <p:cNvSpPr/>
          <p:nvPr/>
        </p:nvSpPr>
        <p:spPr>
          <a:xfrm>
            <a:off x="7259930" y="1766843"/>
            <a:ext cx="3019532" cy="548640"/>
          </a:xfrm>
          <a:prstGeom prst="roundRect">
            <a:avLst/>
          </a:prstGeom>
          <a:solidFill>
            <a:schemeClr val="accent6">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a:t>Chipsec_util.py</a:t>
            </a:r>
          </a:p>
        </p:txBody>
      </p:sp>
      <p:sp>
        <p:nvSpPr>
          <p:cNvPr id="6" name="Rounded Rectangle 5"/>
          <p:cNvSpPr/>
          <p:nvPr/>
        </p:nvSpPr>
        <p:spPr>
          <a:xfrm>
            <a:off x="1947866" y="2437551"/>
            <a:ext cx="3169681" cy="548640"/>
          </a:xfrm>
          <a:prstGeom prst="round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a:t>Modules</a:t>
            </a:r>
          </a:p>
        </p:txBody>
      </p:sp>
      <p:sp>
        <p:nvSpPr>
          <p:cNvPr id="7" name="Rounded Rectangle 6"/>
          <p:cNvSpPr/>
          <p:nvPr/>
        </p:nvSpPr>
        <p:spPr>
          <a:xfrm>
            <a:off x="5214583" y="2435680"/>
            <a:ext cx="1331260" cy="550120"/>
          </a:xfrm>
          <a:prstGeom prst="roundRect">
            <a:avLst/>
          </a:prstGeom>
          <a:solidFill>
            <a:schemeClr val="accent2">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a:t>Tools</a:t>
            </a:r>
          </a:p>
        </p:txBody>
      </p:sp>
      <p:sp>
        <p:nvSpPr>
          <p:cNvPr id="8" name="Rounded Rectangle 7"/>
          <p:cNvSpPr/>
          <p:nvPr/>
        </p:nvSpPr>
        <p:spPr>
          <a:xfrm>
            <a:off x="7843756" y="2435680"/>
            <a:ext cx="2435707" cy="550120"/>
          </a:xfrm>
          <a:prstGeom prst="roundRect">
            <a:avLst/>
          </a:prstGeom>
          <a:solidFill>
            <a:schemeClr val="accent3">
              <a:lumMod val="75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a:t>Commands</a:t>
            </a:r>
          </a:p>
        </p:txBody>
      </p:sp>
      <p:sp>
        <p:nvSpPr>
          <p:cNvPr id="9" name="Rounded Rectangle 8"/>
          <p:cNvSpPr/>
          <p:nvPr/>
        </p:nvSpPr>
        <p:spPr>
          <a:xfrm>
            <a:off x="1947866" y="3106246"/>
            <a:ext cx="8331596" cy="548028"/>
          </a:xfrm>
          <a:prstGeom prst="roundRect">
            <a:avLst/>
          </a:prstGeom>
          <a:solidFill>
            <a:schemeClr val="accent3">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a:t>Hardware Abstraction Layer (HAL)</a:t>
            </a:r>
          </a:p>
        </p:txBody>
      </p:sp>
      <p:sp>
        <p:nvSpPr>
          <p:cNvPr id="10" name="Rounded Rectangle 9"/>
          <p:cNvSpPr/>
          <p:nvPr/>
        </p:nvSpPr>
        <p:spPr>
          <a:xfrm>
            <a:off x="1947866" y="3769247"/>
            <a:ext cx="8331597" cy="548640"/>
          </a:xfrm>
          <a:prstGeom prst="roundRect">
            <a:avLst/>
          </a:prstGeom>
          <a:solidFill>
            <a:schemeClr val="bg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a:t>OS Helper</a:t>
            </a:r>
          </a:p>
        </p:txBody>
      </p:sp>
      <p:sp>
        <p:nvSpPr>
          <p:cNvPr id="11" name="Rounded Rectangle 10"/>
          <p:cNvSpPr/>
          <p:nvPr/>
        </p:nvSpPr>
        <p:spPr>
          <a:xfrm>
            <a:off x="1947864" y="4432861"/>
            <a:ext cx="2006096" cy="548640"/>
          </a:xfrm>
          <a:prstGeom prst="roundRect">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a:t>Linux Helper</a:t>
            </a:r>
          </a:p>
        </p:txBody>
      </p:sp>
      <p:sp>
        <p:nvSpPr>
          <p:cNvPr id="12" name="Rounded Rectangle 11"/>
          <p:cNvSpPr/>
          <p:nvPr/>
        </p:nvSpPr>
        <p:spPr>
          <a:xfrm>
            <a:off x="1947865" y="5096475"/>
            <a:ext cx="1980628" cy="548640"/>
          </a:xfrm>
          <a:prstGeom prst="roundRect">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Linux Driver</a:t>
            </a:r>
          </a:p>
        </p:txBody>
      </p:sp>
      <p:sp>
        <p:nvSpPr>
          <p:cNvPr id="13" name="Rounded Rectangle 12"/>
          <p:cNvSpPr/>
          <p:nvPr/>
        </p:nvSpPr>
        <p:spPr>
          <a:xfrm>
            <a:off x="4063715" y="4445645"/>
            <a:ext cx="2372375" cy="535856"/>
          </a:xfrm>
          <a:prstGeom prst="roundRect">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a:t>Windows* Helper</a:t>
            </a:r>
          </a:p>
        </p:txBody>
      </p:sp>
      <p:sp>
        <p:nvSpPr>
          <p:cNvPr id="14" name="Rounded Rectangle 13"/>
          <p:cNvSpPr/>
          <p:nvPr/>
        </p:nvSpPr>
        <p:spPr>
          <a:xfrm>
            <a:off x="4038248" y="5109259"/>
            <a:ext cx="2397841" cy="535856"/>
          </a:xfrm>
          <a:prstGeom prst="roundRect">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Windows* Driver</a:t>
            </a:r>
          </a:p>
        </p:txBody>
      </p:sp>
      <p:sp>
        <p:nvSpPr>
          <p:cNvPr id="15" name="Rounded Rectangle 14"/>
          <p:cNvSpPr/>
          <p:nvPr/>
        </p:nvSpPr>
        <p:spPr>
          <a:xfrm>
            <a:off x="6545844" y="4426961"/>
            <a:ext cx="1785433" cy="548640"/>
          </a:xfrm>
          <a:prstGeom prst="roundRect">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a:t>UEFI Helper</a:t>
            </a:r>
          </a:p>
        </p:txBody>
      </p:sp>
      <p:sp>
        <p:nvSpPr>
          <p:cNvPr id="16" name="Rounded Rectangle 15"/>
          <p:cNvSpPr/>
          <p:nvPr/>
        </p:nvSpPr>
        <p:spPr>
          <a:xfrm>
            <a:off x="6545844" y="5109259"/>
            <a:ext cx="1785433" cy="535856"/>
          </a:xfrm>
          <a:prstGeom prst="roundRect">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a:t>UEFI Code</a:t>
            </a:r>
          </a:p>
        </p:txBody>
      </p:sp>
      <p:sp>
        <p:nvSpPr>
          <p:cNvPr id="17" name="Rounded Rectangle 16"/>
          <p:cNvSpPr/>
          <p:nvPr/>
        </p:nvSpPr>
        <p:spPr>
          <a:xfrm>
            <a:off x="6642880" y="2435680"/>
            <a:ext cx="1103840" cy="550120"/>
          </a:xfrm>
          <a:prstGeom prst="roundRect">
            <a:avLst/>
          </a:prstGeom>
          <a:solidFill>
            <a:schemeClr val="accent4">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err="1"/>
              <a:t>Config</a:t>
            </a:r>
            <a:endParaRPr lang="en-US" sz="2000"/>
          </a:p>
        </p:txBody>
      </p:sp>
      <p:sp>
        <p:nvSpPr>
          <p:cNvPr id="18" name="Rounded Rectangle 17"/>
          <p:cNvSpPr/>
          <p:nvPr/>
        </p:nvSpPr>
        <p:spPr>
          <a:xfrm>
            <a:off x="8441031" y="4432861"/>
            <a:ext cx="1838431" cy="548640"/>
          </a:xfrm>
          <a:prstGeom prst="roundRect">
            <a:avLst/>
          </a:prstGeom>
          <a:solidFill>
            <a:schemeClr val="tx2">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DAL Helper</a:t>
            </a:r>
          </a:p>
        </p:txBody>
      </p:sp>
      <p:sp>
        <p:nvSpPr>
          <p:cNvPr id="19" name="Rounded Rectangle 18"/>
          <p:cNvSpPr/>
          <p:nvPr/>
        </p:nvSpPr>
        <p:spPr>
          <a:xfrm>
            <a:off x="8441031" y="5096475"/>
            <a:ext cx="1838431" cy="548640"/>
          </a:xfrm>
          <a:prstGeom prst="roundRect">
            <a:avLst/>
          </a:prstGeom>
          <a:solidFill>
            <a:schemeClr val="accent5">
              <a:lumMod val="60000"/>
              <a:lumOff val="4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dirty="0"/>
              <a:t>DAL Code</a:t>
            </a:r>
          </a:p>
        </p:txBody>
      </p:sp>
    </p:spTree>
    <p:custDataLst>
      <p:tags r:id="rId1"/>
    </p:custDataLst>
    <p:extLst>
      <p:ext uri="{BB962C8B-B14F-4D97-AF65-F5344CB8AC3E}">
        <p14:creationId xmlns:p14="http://schemas.microsoft.com/office/powerpoint/2010/main" val="938954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CHIPSEC_* Program Flow</a:t>
            </a:r>
          </a:p>
        </p:txBody>
      </p:sp>
      <p:sp>
        <p:nvSpPr>
          <p:cNvPr id="3" name="Content Placeholder 2"/>
          <p:cNvSpPr>
            <a:spLocks noGrp="1"/>
          </p:cNvSpPr>
          <p:nvPr>
            <p:ph idx="1"/>
          </p:nvPr>
        </p:nvSpPr>
        <p:spPr/>
        <p:txBody>
          <a:bodyPr>
            <a:normAutofit/>
          </a:bodyPr>
          <a:lstStyle/>
          <a:p>
            <a:pPr algn="just">
              <a:buFont typeface="+mj-lt"/>
              <a:buAutoNum type="arabicPeriod"/>
            </a:pPr>
            <a:r>
              <a:rPr lang="en-US" b="0" i="0" dirty="0">
                <a:effectLst/>
                <a:latin typeface="Arial" panose="020B0604020202020204" pitchFamily="34" charset="0"/>
              </a:rPr>
              <a:t>Select </a:t>
            </a:r>
            <a:r>
              <a:rPr lang="en-US" b="0" i="0" u="none" strike="noStrike" dirty="0">
                <a:solidFill>
                  <a:schemeClr val="accent2"/>
                </a:solidFill>
                <a:effectLst/>
                <a:latin typeface="Arial" panose="020B0604020202020204" pitchFamily="34" charset="0"/>
                <a:hlinkClick r:id="rId3">
                  <a:extLst>
                    <a:ext uri="{A12FA001-AC4F-418D-AE19-62706E023703}">
                      <ahyp:hlinkClr xmlns:ahyp="http://schemas.microsoft.com/office/drawing/2018/hyperlinkcolor" val="tx"/>
                    </a:ext>
                  </a:extLst>
                </a:hlinkClick>
              </a:rPr>
              <a:t>OS Helpers and Drivers</a:t>
            </a:r>
            <a:endParaRPr lang="en-US" b="0" i="0" dirty="0">
              <a:solidFill>
                <a:schemeClr val="accent2"/>
              </a:solidFill>
              <a:effectLst/>
              <a:latin typeface="Arial" panose="020B0604020202020204" pitchFamily="34" charset="0"/>
            </a:endParaRPr>
          </a:p>
          <a:p>
            <a:pPr marL="742950" lvl="1" indent="-285750" algn="just">
              <a:buFont typeface="+mj-lt"/>
              <a:buAutoNum type="arabicPeriod"/>
            </a:pPr>
            <a:r>
              <a:rPr lang="en-US" b="0" i="0" dirty="0">
                <a:effectLst/>
                <a:latin typeface="Arial" panose="020B0604020202020204" pitchFamily="34" charset="0"/>
              </a:rPr>
              <a:t>Load Driver (optional)</a:t>
            </a:r>
          </a:p>
          <a:p>
            <a:pPr algn="just">
              <a:buFont typeface="+mj-lt"/>
              <a:buAutoNum type="arabicPeriod"/>
            </a:pPr>
            <a:r>
              <a:rPr lang="en-US" b="0" i="0" u="sng" dirty="0">
                <a:solidFill>
                  <a:schemeClr val="accent2"/>
                </a:solidFill>
                <a:effectLst/>
                <a:latin typeface="Arial" panose="020B0604020202020204" pitchFamily="34" charset="0"/>
                <a:hlinkClick r:id="rId4">
                  <a:extLst>
                    <a:ext uri="{A12FA001-AC4F-418D-AE19-62706E023703}">
                      <ahyp:hlinkClr xmlns:ahyp="http://schemas.microsoft.com/office/drawing/2018/hyperlinkcolor" val="tx"/>
                    </a:ext>
                  </a:extLst>
                </a:hlinkClick>
              </a:rPr>
              <a:t>Detect Platform</a:t>
            </a:r>
            <a:endParaRPr lang="en-US" b="0" i="0" dirty="0">
              <a:solidFill>
                <a:schemeClr val="accent2"/>
              </a:solidFill>
              <a:effectLst/>
              <a:latin typeface="Arial" panose="020B0604020202020204" pitchFamily="34" charset="0"/>
            </a:endParaRPr>
          </a:p>
          <a:p>
            <a:pPr algn="just">
              <a:buFont typeface="+mj-lt"/>
              <a:buAutoNum type="arabicPeriod"/>
            </a:pPr>
            <a:r>
              <a:rPr lang="en-US" b="0" i="0" dirty="0">
                <a:effectLst/>
                <a:latin typeface="Arial" panose="020B0604020202020204" pitchFamily="34" charset="0"/>
              </a:rPr>
              <a:t>Load </a:t>
            </a:r>
            <a:r>
              <a:rPr lang="en-US" b="0" i="0" u="none" strike="noStrike" dirty="0">
                <a:solidFill>
                  <a:schemeClr val="accent2"/>
                </a:solidFill>
                <a:effectLst/>
                <a:latin typeface="Arial" panose="020B0604020202020204" pitchFamily="34" charset="0"/>
                <a:hlinkClick r:id="rId5">
                  <a:extLst>
                    <a:ext uri="{A12FA001-AC4F-418D-AE19-62706E023703}">
                      <ahyp:hlinkClr xmlns:ahyp="http://schemas.microsoft.com/office/drawing/2018/hyperlinkcolor" val="tx"/>
                    </a:ext>
                  </a:extLst>
                </a:hlinkClick>
              </a:rPr>
              <a:t>Configuration Files</a:t>
            </a:r>
            <a:endParaRPr lang="en-US" b="0" i="0" dirty="0">
              <a:solidFill>
                <a:schemeClr val="accent2"/>
              </a:solidFill>
              <a:effectLst/>
              <a:latin typeface="Arial" panose="020B0604020202020204" pitchFamily="34" charset="0"/>
            </a:endParaRPr>
          </a:p>
          <a:p>
            <a:pPr algn="just">
              <a:buFont typeface="+mj-lt"/>
              <a:buAutoNum type="arabicPeriod"/>
            </a:pPr>
            <a:r>
              <a:rPr lang="en-US" b="0" i="0" dirty="0">
                <a:effectLst/>
                <a:latin typeface="Arial" panose="020B0604020202020204" pitchFamily="34" charset="0"/>
              </a:rPr>
              <a:t>Load Modules/Utility Command</a:t>
            </a:r>
          </a:p>
          <a:p>
            <a:pPr algn="just">
              <a:buFont typeface="+mj-lt"/>
              <a:buAutoNum type="arabicPeriod"/>
            </a:pPr>
            <a:r>
              <a:rPr lang="en-US" b="0" i="0" dirty="0">
                <a:effectLst/>
                <a:latin typeface="Arial" panose="020B0604020202020204" pitchFamily="34" charset="0"/>
              </a:rPr>
              <a:t>Run Loaded Modules/Utility Command</a:t>
            </a:r>
          </a:p>
          <a:p>
            <a:pPr algn="just">
              <a:buFont typeface="+mj-lt"/>
              <a:buAutoNum type="arabicPeriod"/>
            </a:pPr>
            <a:r>
              <a:rPr lang="en-US" b="0" i="0" dirty="0">
                <a:effectLst/>
                <a:latin typeface="Arial" panose="020B0604020202020204" pitchFamily="34" charset="0"/>
              </a:rPr>
              <a:t>Report/Print Results</a:t>
            </a:r>
          </a:p>
          <a:p>
            <a:pPr algn="just">
              <a:buFont typeface="+mj-lt"/>
              <a:buAutoNum type="arabicPeriod"/>
            </a:pPr>
            <a:r>
              <a:rPr lang="en-US" b="0" i="0" dirty="0">
                <a:effectLst/>
                <a:latin typeface="Arial" panose="020B0604020202020204" pitchFamily="34" charset="0"/>
              </a:rPr>
              <a:t>Clean-up</a:t>
            </a:r>
          </a:p>
        </p:txBody>
      </p:sp>
    </p:spTree>
    <p:custDataLst>
      <p:tags r:id="rId1"/>
    </p:custDataLst>
    <p:extLst>
      <p:ext uri="{BB962C8B-B14F-4D97-AF65-F5344CB8AC3E}">
        <p14:creationId xmlns:p14="http://schemas.microsoft.com/office/powerpoint/2010/main" val="128074170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Getting up and running</a:t>
            </a:r>
          </a:p>
        </p:txBody>
      </p:sp>
      <p:sp>
        <p:nvSpPr>
          <p:cNvPr id="2" name="Text Placeholder 1">
            <a:extLst>
              <a:ext uri="{FF2B5EF4-FFF2-40B4-BE49-F238E27FC236}">
                <a16:creationId xmlns:a16="http://schemas.microsoft.com/office/drawing/2014/main" id="{FF118FC1-876C-4A7F-9D69-87DD5559DBBE}"/>
              </a:ext>
            </a:extLst>
          </p:cNvPr>
          <p:cNvSpPr>
            <a:spLocks noGrp="1"/>
          </p:cNvSpPr>
          <p:nvPr>
            <p:ph type="body" sz="quarter" idx="29"/>
          </p:nvPr>
        </p:nvSpPr>
        <p:spPr/>
        <p:txBody>
          <a:bodyPr/>
          <a:lstStyle/>
          <a:p>
            <a:r>
              <a:rPr lang="en-US" dirty="0"/>
              <a:t>Linux</a:t>
            </a:r>
          </a:p>
        </p:txBody>
      </p:sp>
    </p:spTree>
    <p:custDataLst>
      <p:tags r:id="rId1"/>
    </p:custDataLst>
    <p:extLst>
      <p:ext uri="{BB962C8B-B14F-4D97-AF65-F5344CB8AC3E}">
        <p14:creationId xmlns:p14="http://schemas.microsoft.com/office/powerpoint/2010/main" val="39283802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t>Linux – Dependencies</a:t>
            </a:r>
          </a:p>
        </p:txBody>
      </p:sp>
      <p:sp>
        <p:nvSpPr>
          <p:cNvPr id="5" name="Content Placeholder 4"/>
          <p:cNvSpPr>
            <a:spLocks noGrp="1"/>
          </p:cNvSpPr>
          <p:nvPr>
            <p:ph idx="1"/>
          </p:nvPr>
        </p:nvSpPr>
        <p:spPr/>
        <p:txBody>
          <a:bodyPr>
            <a:normAutofit/>
          </a:bodyPr>
          <a:lstStyle/>
          <a:p>
            <a:pPr marL="0" indent="0">
              <a:buNone/>
            </a:pPr>
            <a:r>
              <a:rPr lang="en-US" dirty="0"/>
              <a:t>Install or update necessary dependencies for CHIPSEC:</a:t>
            </a:r>
          </a:p>
          <a:p>
            <a:r>
              <a:rPr lang="en-US" dirty="0"/>
              <a:t>apt-get install build-essential python3-dev python3 </a:t>
            </a:r>
            <a:r>
              <a:rPr lang="en-US" dirty="0" err="1"/>
              <a:t>gcc</a:t>
            </a:r>
            <a:r>
              <a:rPr lang="en-US" dirty="0"/>
              <a:t> </a:t>
            </a:r>
            <a:r>
              <a:rPr lang="en-US" dirty="0" err="1"/>
              <a:t>linux</a:t>
            </a:r>
            <a:r>
              <a:rPr lang="en-US" dirty="0"/>
              <a:t>-headers-$(</a:t>
            </a:r>
            <a:r>
              <a:rPr lang="en-US" dirty="0" err="1"/>
              <a:t>uname</a:t>
            </a:r>
            <a:r>
              <a:rPr lang="en-US" dirty="0"/>
              <a:t> -r) </a:t>
            </a:r>
            <a:r>
              <a:rPr lang="en-US" dirty="0" err="1"/>
              <a:t>nasm</a:t>
            </a:r>
            <a:endParaRPr lang="en-US" dirty="0"/>
          </a:p>
          <a:p>
            <a:pPr marL="0" indent="0">
              <a:buNone/>
            </a:pPr>
            <a:r>
              <a:rPr lang="en-US" dirty="0"/>
              <a:t>	or</a:t>
            </a:r>
          </a:p>
          <a:p>
            <a:r>
              <a:rPr lang="en-US" dirty="0" err="1"/>
              <a:t>pacman</a:t>
            </a:r>
            <a:r>
              <a:rPr lang="en-US" dirty="0"/>
              <a:t> -S python3 python3-setuptools </a:t>
            </a:r>
            <a:r>
              <a:rPr lang="en-US" dirty="0" err="1"/>
              <a:t>nasm</a:t>
            </a:r>
            <a:r>
              <a:rPr lang="en-US" dirty="0"/>
              <a:t> </a:t>
            </a:r>
            <a:r>
              <a:rPr lang="en-US" dirty="0" err="1"/>
              <a:t>linux</a:t>
            </a:r>
            <a:r>
              <a:rPr lang="en-US" dirty="0"/>
              <a:t>-headers</a:t>
            </a:r>
          </a:p>
          <a:p>
            <a:pPr marL="0" indent="0">
              <a:buNone/>
            </a:pPr>
            <a:r>
              <a:rPr lang="en-US" dirty="0"/>
              <a:t>	or</a:t>
            </a:r>
          </a:p>
          <a:p>
            <a:r>
              <a:rPr lang="en-US" dirty="0" err="1"/>
              <a:t>dnf</a:t>
            </a:r>
            <a:r>
              <a:rPr lang="en-US" dirty="0"/>
              <a:t> install kernel kernel-</a:t>
            </a:r>
            <a:r>
              <a:rPr lang="en-US" dirty="0" err="1"/>
              <a:t>devel</a:t>
            </a:r>
            <a:r>
              <a:rPr lang="en-US" dirty="0"/>
              <a:t>-$(</a:t>
            </a:r>
            <a:r>
              <a:rPr lang="en-US" dirty="0" err="1"/>
              <a:t>uname</a:t>
            </a:r>
            <a:r>
              <a:rPr lang="en-US" dirty="0"/>
              <a:t> -r) python3 python3-devel </a:t>
            </a:r>
            <a:r>
              <a:rPr lang="en-US" dirty="0" err="1"/>
              <a:t>gcc</a:t>
            </a:r>
            <a:r>
              <a:rPr lang="en-US" dirty="0"/>
              <a:t> </a:t>
            </a:r>
            <a:r>
              <a:rPr lang="en-US" dirty="0" err="1"/>
              <a:t>nasm</a:t>
            </a:r>
            <a:r>
              <a:rPr lang="en-US" dirty="0"/>
              <a:t> </a:t>
            </a:r>
            <a:r>
              <a:rPr lang="en-US" dirty="0" err="1"/>
              <a:t>redhat</a:t>
            </a:r>
            <a:r>
              <a:rPr lang="en-US" dirty="0"/>
              <a:t>-rpm-config </a:t>
            </a:r>
            <a:r>
              <a:rPr lang="en-US" dirty="0" err="1"/>
              <a:t>elfutils-libelf-devel</a:t>
            </a:r>
            <a:r>
              <a:rPr lang="en-US" dirty="0"/>
              <a:t> git</a:t>
            </a:r>
          </a:p>
          <a:p>
            <a:endParaRPr lang="en-US" dirty="0"/>
          </a:p>
        </p:txBody>
      </p:sp>
    </p:spTree>
    <p:custDataLst>
      <p:tags r:id="rId1"/>
    </p:custDataLst>
    <p:extLst>
      <p:ext uri="{BB962C8B-B14F-4D97-AF65-F5344CB8AC3E}">
        <p14:creationId xmlns:p14="http://schemas.microsoft.com/office/powerpoint/2010/main" val="390723480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OFFISYNC_CONTAIN_GUIDS" val="TRUE"/>
</p:tagLst>
</file>

<file path=ppt/tags/tag10.xml><?xml version="1.0" encoding="utf-8"?>
<p:tagLst xmlns:a="http://schemas.openxmlformats.org/drawingml/2006/main" xmlns:r="http://schemas.openxmlformats.org/officeDocument/2006/relationships" xmlns:p="http://schemas.openxmlformats.org/presentationml/2006/main">
  <p:tag name="OFFISYNC_SLIDE_GUID" val="0533ded1-74e2-4287-8d64-7522d3d8c21b"/>
</p:tagLst>
</file>

<file path=ppt/tags/tag11.xml><?xml version="1.0" encoding="utf-8"?>
<p:tagLst xmlns:a="http://schemas.openxmlformats.org/drawingml/2006/main" xmlns:r="http://schemas.openxmlformats.org/officeDocument/2006/relationships" xmlns:p="http://schemas.openxmlformats.org/presentationml/2006/main">
  <p:tag name="OFFISYNC_SLIDE_GUID" val="0533ded1-74e2-4287-8d64-7522d3d8c21b"/>
</p:tagLst>
</file>

<file path=ppt/tags/tag12.xml><?xml version="1.0" encoding="utf-8"?>
<p:tagLst xmlns:a="http://schemas.openxmlformats.org/drawingml/2006/main" xmlns:r="http://schemas.openxmlformats.org/officeDocument/2006/relationships" xmlns:p="http://schemas.openxmlformats.org/presentationml/2006/main">
  <p:tag name="OFFISYNC_SLIDE_GUID" val="0533ded1-74e2-4287-8d64-7522d3d8c21b"/>
</p:tagLst>
</file>

<file path=ppt/tags/tag13.xml><?xml version="1.0" encoding="utf-8"?>
<p:tagLst xmlns:a="http://schemas.openxmlformats.org/drawingml/2006/main" xmlns:r="http://schemas.openxmlformats.org/officeDocument/2006/relationships" xmlns:p="http://schemas.openxmlformats.org/presentationml/2006/main">
  <p:tag name="OFFISYNC_SLIDE_GUID" val="c826110b-0e55-46e5-b798-b749cd397492"/>
</p:tagLst>
</file>

<file path=ppt/tags/tag14.xml><?xml version="1.0" encoding="utf-8"?>
<p:tagLst xmlns:a="http://schemas.openxmlformats.org/drawingml/2006/main" xmlns:r="http://schemas.openxmlformats.org/officeDocument/2006/relationships" xmlns:p="http://schemas.openxmlformats.org/presentationml/2006/main">
  <p:tag name="OFFISYNC_SLIDE_GUID" val="0533ded1-74e2-4287-8d64-7522d3d8c21b"/>
</p:tagLst>
</file>

<file path=ppt/tags/tag15.xml><?xml version="1.0" encoding="utf-8"?>
<p:tagLst xmlns:a="http://schemas.openxmlformats.org/drawingml/2006/main" xmlns:r="http://schemas.openxmlformats.org/officeDocument/2006/relationships" xmlns:p="http://schemas.openxmlformats.org/presentationml/2006/main">
  <p:tag name="OFFISYNC_SLIDE_GUID" val="0eedc6f1-f3ce-4a81-9850-4c24a0401cbb"/>
</p:tagLst>
</file>

<file path=ppt/tags/tag16.xml><?xml version="1.0" encoding="utf-8"?>
<p:tagLst xmlns:a="http://schemas.openxmlformats.org/drawingml/2006/main" xmlns:r="http://schemas.openxmlformats.org/officeDocument/2006/relationships" xmlns:p="http://schemas.openxmlformats.org/presentationml/2006/main">
  <p:tag name="OFFISYNC_SLIDE_GUID" val="0533ded1-74e2-4287-8d64-7522d3d8c21b"/>
</p:tagLst>
</file>

<file path=ppt/tags/tag17.xml><?xml version="1.0" encoding="utf-8"?>
<p:tagLst xmlns:a="http://schemas.openxmlformats.org/drawingml/2006/main" xmlns:r="http://schemas.openxmlformats.org/officeDocument/2006/relationships" xmlns:p="http://schemas.openxmlformats.org/presentationml/2006/main">
  <p:tag name="OFFISYNC_SLIDE_GUID" val="ebba2a42-f31e-4b6d-a8e4-76efab767904"/>
</p:tagLst>
</file>

<file path=ppt/tags/tag18.xml><?xml version="1.0" encoding="utf-8"?>
<p:tagLst xmlns:a="http://schemas.openxmlformats.org/drawingml/2006/main" xmlns:r="http://schemas.openxmlformats.org/officeDocument/2006/relationships" xmlns:p="http://schemas.openxmlformats.org/presentationml/2006/main">
  <p:tag name="OFFISYNC_SLIDE_GUID" val="7855f654-1fd9-4de4-903c-f9bf1983e5ae"/>
</p:tagLst>
</file>

<file path=ppt/tags/tag19.xml><?xml version="1.0" encoding="utf-8"?>
<p:tagLst xmlns:a="http://schemas.openxmlformats.org/drawingml/2006/main" xmlns:r="http://schemas.openxmlformats.org/officeDocument/2006/relationships" xmlns:p="http://schemas.openxmlformats.org/presentationml/2006/main">
  <p:tag name="OFFISYNC_SLIDE_GUID" val="ebba2a42-f31e-4b6d-a8e4-76efab767904"/>
</p:tagLst>
</file>

<file path=ppt/tags/tag2.xml><?xml version="1.0" encoding="utf-8"?>
<p:tagLst xmlns:a="http://schemas.openxmlformats.org/drawingml/2006/main" xmlns:r="http://schemas.openxmlformats.org/officeDocument/2006/relationships" xmlns:p="http://schemas.openxmlformats.org/presentationml/2006/main">
  <p:tag name="OFFISYNC_SLIDE_GUID" val="89c9ebec-d394-46ff-9b8f-49d926b2c992"/>
</p:tagLst>
</file>

<file path=ppt/tags/tag20.xml><?xml version="1.0" encoding="utf-8"?>
<p:tagLst xmlns:a="http://schemas.openxmlformats.org/drawingml/2006/main" xmlns:r="http://schemas.openxmlformats.org/officeDocument/2006/relationships" xmlns:p="http://schemas.openxmlformats.org/presentationml/2006/main">
  <p:tag name="OFFISYNC_SLIDE_GUID" val="d6db47e2-0364-4909-a118-705dc064e20a"/>
</p:tagLst>
</file>

<file path=ppt/tags/tag21.xml><?xml version="1.0" encoding="utf-8"?>
<p:tagLst xmlns:a="http://schemas.openxmlformats.org/drawingml/2006/main" xmlns:r="http://schemas.openxmlformats.org/officeDocument/2006/relationships" xmlns:p="http://schemas.openxmlformats.org/presentationml/2006/main">
  <p:tag name="OFFISYNC_SLIDE_GUID" val="4071f09c-e83b-4208-8d98-e85b5d4a5250"/>
</p:tagLst>
</file>

<file path=ppt/tags/tag22.xml><?xml version="1.0" encoding="utf-8"?>
<p:tagLst xmlns:a="http://schemas.openxmlformats.org/drawingml/2006/main" xmlns:r="http://schemas.openxmlformats.org/officeDocument/2006/relationships" xmlns:p="http://schemas.openxmlformats.org/presentationml/2006/main">
  <p:tag name="OFFISYNC_SLIDE_GUID" val="4071f09c-e83b-4208-8d98-e85b5d4a5250"/>
</p:tagLst>
</file>

<file path=ppt/tags/tag23.xml><?xml version="1.0" encoding="utf-8"?>
<p:tagLst xmlns:a="http://schemas.openxmlformats.org/drawingml/2006/main" xmlns:r="http://schemas.openxmlformats.org/officeDocument/2006/relationships" xmlns:p="http://schemas.openxmlformats.org/presentationml/2006/main">
  <p:tag name="OFFISYNC_SLIDE_GUID" val="4071f09c-e83b-4208-8d98-e85b5d4a5250"/>
</p:tagLst>
</file>

<file path=ppt/tags/tag24.xml><?xml version="1.0" encoding="utf-8"?>
<p:tagLst xmlns:a="http://schemas.openxmlformats.org/drawingml/2006/main" xmlns:r="http://schemas.openxmlformats.org/officeDocument/2006/relationships" xmlns:p="http://schemas.openxmlformats.org/presentationml/2006/main">
  <p:tag name="OFFISYNC_SLIDE_GUID" val="51f825c7-698b-4197-88e1-10117a89d60a"/>
</p:tagLst>
</file>

<file path=ppt/tags/tag3.xml><?xml version="1.0" encoding="utf-8"?>
<p:tagLst xmlns:a="http://schemas.openxmlformats.org/drawingml/2006/main" xmlns:r="http://schemas.openxmlformats.org/officeDocument/2006/relationships" xmlns:p="http://schemas.openxmlformats.org/presentationml/2006/main">
  <p:tag name="OFFISYNC_SLIDE_GUID" val="8efd8ada-adb4-4886-a6bf-72ffbf4f1d28"/>
</p:tagLst>
</file>

<file path=ppt/tags/tag4.xml><?xml version="1.0" encoding="utf-8"?>
<p:tagLst xmlns:a="http://schemas.openxmlformats.org/drawingml/2006/main" xmlns:r="http://schemas.openxmlformats.org/officeDocument/2006/relationships" xmlns:p="http://schemas.openxmlformats.org/presentationml/2006/main">
  <p:tag name="OFFISYNC_SLIDE_GUID" val="7d5cf7c0-0de6-4d2a-b081-b44e813e6ceb"/>
</p:tagLst>
</file>

<file path=ppt/tags/tag5.xml><?xml version="1.0" encoding="utf-8"?>
<p:tagLst xmlns:a="http://schemas.openxmlformats.org/drawingml/2006/main" xmlns:r="http://schemas.openxmlformats.org/officeDocument/2006/relationships" xmlns:p="http://schemas.openxmlformats.org/presentationml/2006/main">
  <p:tag name="OFFISYNC_SLIDE_GUID" val="ac299efa-dfb6-4d77-8c0c-98ef3edb36db"/>
</p:tagLst>
</file>

<file path=ppt/tags/tag6.xml><?xml version="1.0" encoding="utf-8"?>
<p:tagLst xmlns:a="http://schemas.openxmlformats.org/drawingml/2006/main" xmlns:r="http://schemas.openxmlformats.org/officeDocument/2006/relationships" xmlns:p="http://schemas.openxmlformats.org/presentationml/2006/main">
  <p:tag name="OFFISYNC_SLIDE_GUID" val="3cedb7fe-9960-4719-9ae2-82c742c66766"/>
</p:tagLst>
</file>

<file path=ppt/tags/tag7.xml><?xml version="1.0" encoding="utf-8"?>
<p:tagLst xmlns:a="http://schemas.openxmlformats.org/drawingml/2006/main" xmlns:r="http://schemas.openxmlformats.org/officeDocument/2006/relationships" xmlns:p="http://schemas.openxmlformats.org/presentationml/2006/main">
  <p:tag name="OFFISYNC_SLIDE_GUID" val="5661ebd0-4f2b-4f4d-9a96-2fc0e2cc7d6a"/>
</p:tagLst>
</file>

<file path=ppt/tags/tag8.xml><?xml version="1.0" encoding="utf-8"?>
<p:tagLst xmlns:a="http://schemas.openxmlformats.org/drawingml/2006/main" xmlns:r="http://schemas.openxmlformats.org/officeDocument/2006/relationships" xmlns:p="http://schemas.openxmlformats.org/presentationml/2006/main">
  <p:tag name="OFFISYNC_SLIDE_GUID" val="94a373f5-5860-444f-9c6f-50fa722aacd9"/>
</p:tagLst>
</file>

<file path=ppt/tags/tag9.xml><?xml version="1.0" encoding="utf-8"?>
<p:tagLst xmlns:a="http://schemas.openxmlformats.org/drawingml/2006/main" xmlns:r="http://schemas.openxmlformats.org/officeDocument/2006/relationships" xmlns:p="http://schemas.openxmlformats.org/presentationml/2006/main">
  <p:tag name="OFFISYNC_SLIDE_GUID" val="784ba81e-33ed-4a7e-8f70-211f7557cf4e"/>
</p:tagLst>
</file>

<file path=ppt/theme/theme1.xml><?xml version="1.0" encoding="utf-8"?>
<a:theme xmlns:a="http://schemas.openxmlformats.org/drawingml/2006/main" name="Int_PPT Template_ClearPro_16x9">
  <a:themeElements>
    <a:clrScheme name="Intel Color Palette">
      <a:dk1>
        <a:sysClr val="windowText" lastClr="000000"/>
      </a:dk1>
      <a:lt1>
        <a:sysClr val="window" lastClr="FFFFFF"/>
      </a:lt1>
      <a:dk2>
        <a:srgbClr val="003C71"/>
      </a:dk2>
      <a:lt2>
        <a:srgbClr val="B1BABF"/>
      </a:lt2>
      <a:accent1>
        <a:srgbClr val="0071C5"/>
      </a:accent1>
      <a:accent2>
        <a:srgbClr val="00AEEF"/>
      </a:accent2>
      <a:accent3>
        <a:srgbClr val="F3D54E"/>
      </a:accent3>
      <a:accent4>
        <a:srgbClr val="FFA300"/>
      </a:accent4>
      <a:accent5>
        <a:srgbClr val="FC4C02"/>
      </a:accent5>
      <a:accent6>
        <a:srgbClr val="C3D600"/>
      </a:accent6>
      <a:hlink>
        <a:srgbClr val="0071C5"/>
      </a:hlink>
      <a:folHlink>
        <a:srgbClr val="00AEEF"/>
      </a:folHlink>
    </a:clrScheme>
    <a:fontScheme name="Intel Clear">
      <a:majorFont>
        <a:latin typeface="Intel Clear"/>
        <a:ea typeface=""/>
        <a:cs typeface=""/>
      </a:majorFont>
      <a:minorFont>
        <a:latin typeface="Intel Clear"/>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tx2"/>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2"/>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vert="horz" wrap="square" lIns="0" tIns="0" rIns="0" bIns="0" rtlCol="0">
        <a:spAutoFit/>
      </a:bodyPr>
      <a:lstStyle>
        <a:defPPr>
          <a:defRPr sz="1100" dirty="0" err="1" smtClean="0">
            <a:solidFill>
              <a:srgbClr val="003C71"/>
            </a:solidFill>
          </a:defRPr>
        </a:defPPr>
      </a:lstStyle>
    </a:txDef>
  </a:objectDefaults>
  <a:extraClrSchemeLst/>
</a:theme>
</file>

<file path=ppt/theme/theme2.xml><?xml version="1.0" encoding="utf-8"?>
<a:theme xmlns:a="http://schemas.openxmlformats.org/drawingml/2006/main" name="IntelTheme1">
  <a:themeElements>
    <a:clrScheme name="Custom 1">
      <a:dk1>
        <a:srgbClr val="FFFFFF"/>
      </a:dk1>
      <a:lt1>
        <a:srgbClr val="000000"/>
      </a:lt1>
      <a:dk2>
        <a:srgbClr val="525252"/>
      </a:dk2>
      <a:lt2>
        <a:srgbClr val="004A86"/>
      </a:lt2>
      <a:accent1>
        <a:srgbClr val="0068B5"/>
      </a:accent1>
      <a:accent2>
        <a:srgbClr val="00C7FD"/>
      </a:accent2>
      <a:accent3>
        <a:srgbClr val="F6CB4B"/>
      </a:accent3>
      <a:accent4>
        <a:srgbClr val="D96930"/>
      </a:accent4>
      <a:accent5>
        <a:srgbClr val="8F5DA2"/>
      </a:accent5>
      <a:accent6>
        <a:srgbClr val="8BAE46"/>
      </a:accent6>
      <a:hlink>
        <a:srgbClr val="0068B5"/>
      </a:hlink>
      <a:folHlink>
        <a:srgbClr val="0068B5"/>
      </a:folHlink>
    </a:clrScheme>
    <a:fontScheme name="Custom 11">
      <a:majorFont>
        <a:latin typeface="Intel Clear Light"/>
        <a:ea typeface="Helvetica Neue"/>
        <a:cs typeface="Helvetica Neue"/>
      </a:majorFont>
      <a:minorFont>
        <a:latin typeface="Intel Clear"/>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none" lIns="0" tIns="0" rIns="0" bIns="0" numCol="1" spcCol="38100" rtlCol="0" anchor="t" anchorCtr="0">
        <a:spAutoFit/>
      </a:bodyPr>
      <a:lstStyle>
        <a:defPPr marL="0" marR="0" indent="0" algn="l" defTabSz="2438338" rtl="0" fontAlgn="auto" latinLnBrk="0" hangingPunct="0">
          <a:lnSpc>
            <a:spcPct val="100000"/>
          </a:lnSpc>
          <a:spcBef>
            <a:spcPts val="0"/>
          </a:spcBef>
          <a:spcAft>
            <a:spcPts val="0"/>
          </a:spcAft>
          <a:buClrTx/>
          <a:buSzTx/>
          <a:buFontTx/>
          <a:buNone/>
          <a:tabLst/>
          <a:defRPr kumimoji="0" b="0" i="0" u="none" strike="noStrike" cap="none" spc="0" normalizeH="0" baseline="0" dirty="0" err="1" smtClean="0">
            <a:ln>
              <a:noFill/>
            </a:ln>
            <a:solidFill>
              <a:schemeClr val="tx2"/>
            </a:solidFill>
            <a:effectLst/>
            <a:uFillTx/>
            <a:latin typeface="+mn-lt"/>
            <a:ea typeface="+mn-ea"/>
            <a:cs typeface="+mn-cs"/>
            <a:sym typeface="Helvetica Neue"/>
          </a:defRPr>
        </a:defPPr>
      </a:lstStyle>
      <a:style>
        <a:lnRef idx="0">
          <a:scrgbClr r="0" g="0" b="0"/>
        </a:lnRef>
        <a:fillRef idx="0">
          <a:scrgbClr r="0" g="0" b="0"/>
        </a:fillRef>
        <a:effectRef idx="0">
          <a:scrgbClr r="0" g="0" b="0"/>
        </a:effectRef>
        <a:fontRef idx="none"/>
      </a:style>
    </a:txDef>
  </a:objectDefaults>
  <a:extraClrSchemeLst/>
  <a:extLst>
    <a:ext uri="{05A4C25C-085E-4340-85A3-A5531E510DB2}">
      <thm15:themeFamily xmlns:thm15="http://schemas.microsoft.com/office/thememl/2012/main" name="IntelTheme1" id="{020135E6-FCC6-426E-B2A6-63BD5B9078E7}" vid="{C54B7260-B94E-4F67-8F72-8DC65E2F0B2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6930A2CCC8BB374E8F97E320734A8550" ma:contentTypeVersion="14" ma:contentTypeDescription="Create a new document." ma:contentTypeScope="" ma:versionID="96960a924de3ace9f5a7e6e614775746">
  <xsd:schema xmlns:xsd="http://www.w3.org/2001/XMLSchema" xmlns:xs="http://www.w3.org/2001/XMLSchema" xmlns:p="http://schemas.microsoft.com/office/2006/metadata/properties" xmlns:ns2="29d23b80-1314-4141-a7d6-30c9c59cc8b6" xmlns:ns3="a7bc6c04-a6f3-4b85-abcc-278c78dc556b" xmlns:ns4="0fe66319-9cb6-4191-a21a-199fa91d2478" targetNamespace="http://schemas.microsoft.com/office/2006/metadata/properties" ma:root="true" ma:fieldsID="df73306d7898d2ebb74fb4fb341ff1e3" ns2:_="" ns3:_="" ns4:_="">
    <xsd:import namespace="29d23b80-1314-4141-a7d6-30c9c59cc8b6"/>
    <xsd:import namespace="a7bc6c04-a6f3-4b85-abcc-278c78dc556b"/>
    <xsd:import namespace="0fe66319-9cb6-4191-a21a-199fa91d247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element ref="ns4:SharedWithUsers" minOccurs="0"/>
                <xsd:element ref="ns4:SharedWithDetail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9d23b80-1314-4141-a7d6-30c9c59cc8b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72a7515c-90a7-421b-ad67-16208a055132"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7bc6c04-a6f3-4b85-abcc-278c78dc556b" elementFormDefault="qualified">
    <xsd:import namespace="http://schemas.microsoft.com/office/2006/documentManagement/types"/>
    <xsd:import namespace="http://schemas.microsoft.com/office/infopath/2007/PartnerControls"/>
    <xsd:element name="TaxCatchAll" ma:index="18" nillable="true" ma:displayName="Taxonomy Catch All Column" ma:hidden="true" ma:list="{772a1a67-76bb-41f0-917f-b00268040647}" ma:internalName="TaxCatchAll" ma:showField="CatchAllData" ma:web="0fe66319-9cb6-4191-a21a-199fa91d2478">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0fe66319-9cb6-4191-a21a-199fa91d2478"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29d23b80-1314-4141-a7d6-30c9c59cc8b6">
      <Terms xmlns="http://schemas.microsoft.com/office/infopath/2007/PartnerControls"/>
    </lcf76f155ced4ddcb4097134ff3c332f>
    <TaxCatchAll xmlns="a7bc6c04-a6f3-4b85-abcc-278c78dc556b"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17C167B-5836-490A-A00F-2F8BD1593011}">
  <ds:schemaRefs>
    <ds:schemaRef ds:uri="0fe66319-9cb6-4191-a21a-199fa91d2478"/>
    <ds:schemaRef ds:uri="29d23b80-1314-4141-a7d6-30c9c59cc8b6"/>
    <ds:schemaRef ds:uri="a7bc6c04-a6f3-4b85-abcc-278c78dc556b"/>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CEC7130-91F0-4D19-90C3-3FBAD7E64295}">
  <ds:schemaRefs>
    <ds:schemaRef ds:uri="http://purl.org/dc/dcmitype/"/>
    <ds:schemaRef ds:uri="http://schemas.microsoft.com/office/infopath/2007/PartnerControls"/>
    <ds:schemaRef ds:uri="29d23b80-1314-4141-a7d6-30c9c59cc8b6"/>
    <ds:schemaRef ds:uri="http://purl.org/dc/elements/1.1/"/>
    <ds:schemaRef ds:uri="http://purl.org/dc/terms/"/>
    <ds:schemaRef ds:uri="http://schemas.microsoft.com/office/2006/documentManagement/types"/>
    <ds:schemaRef ds:uri="http://schemas.microsoft.com/office/2006/metadata/properties"/>
    <ds:schemaRef ds:uri="http://schemas.openxmlformats.org/package/2006/metadata/core-properties"/>
    <ds:schemaRef ds:uri="0fe66319-9cb6-4191-a21a-199fa91d2478"/>
    <ds:schemaRef ds:uri="a7bc6c04-a6f3-4b85-abcc-278c78dc556b"/>
    <ds:schemaRef ds:uri="http://www.w3.org/XML/1998/namespace"/>
  </ds:schemaRefs>
</ds:datastoreItem>
</file>

<file path=customXml/itemProps3.xml><?xml version="1.0" encoding="utf-8"?>
<ds:datastoreItem xmlns:ds="http://schemas.openxmlformats.org/officeDocument/2006/customXml" ds:itemID="{8D0BB469-29AC-4F58-8C02-95BFD2785402}">
  <ds:schemaRefs>
    <ds:schemaRef ds:uri="http://schemas.microsoft.com/sharepoint/v3/contenttype/forms"/>
  </ds:schemaRefs>
</ds:datastoreItem>
</file>

<file path=docMetadata/LabelInfo.xml><?xml version="1.0" encoding="utf-8"?>
<clbl:labelList xmlns:clbl="http://schemas.microsoft.com/office/2020/mipLabelMetadata">
  <clbl:label id="{46c98d88-e344-4ed4-8496-4ed7712e255d}" enabled="0" method="" siteId="{46c98d88-e344-4ed4-8496-4ed7712e255d}" removed="1"/>
</clbl:labelList>
</file>

<file path=docProps/app.xml><?xml version="1.0" encoding="utf-8"?>
<Properties xmlns="http://schemas.openxmlformats.org/officeDocument/2006/extended-properties" xmlns:vt="http://schemas.openxmlformats.org/officeDocument/2006/docPropsVTypes">
  <Template/>
  <TotalTime>5</TotalTime>
  <Words>1877</Words>
  <Application>Microsoft Office PowerPoint</Application>
  <PresentationFormat>Widescreen</PresentationFormat>
  <Paragraphs>317</Paragraphs>
  <Slides>29</Slides>
  <Notes>15</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29</vt:i4>
      </vt:variant>
    </vt:vector>
  </HeadingPairs>
  <TitlesOfParts>
    <vt:vector size="42" baseType="lpstr">
      <vt:lpstr>Arial</vt:lpstr>
      <vt:lpstr>Calibri</vt:lpstr>
      <vt:lpstr>Courier</vt:lpstr>
      <vt:lpstr>Helvetica</vt:lpstr>
      <vt:lpstr>Helvetica Neue Medium</vt:lpstr>
      <vt:lpstr>Helvetica-Bold</vt:lpstr>
      <vt:lpstr>Helvetica-Oblique</vt:lpstr>
      <vt:lpstr>Intel Clear</vt:lpstr>
      <vt:lpstr>Intel Clear Light</vt:lpstr>
      <vt:lpstr>Intel Clear Pro</vt:lpstr>
      <vt:lpstr>Wingdings</vt:lpstr>
      <vt:lpstr>Int_PPT Template_ClearPro_16x9</vt:lpstr>
      <vt:lpstr>IntelTheme1</vt:lpstr>
      <vt:lpstr>Intro to CHIPSEC</vt:lpstr>
      <vt:lpstr>Legal Notice</vt:lpstr>
      <vt:lpstr>Agenda</vt:lpstr>
      <vt:lpstr>Chipsec Overview</vt:lpstr>
      <vt:lpstr>CHIPSEC History</vt:lpstr>
      <vt:lpstr>CHIPSEC Architecture</vt:lpstr>
      <vt:lpstr>CHIPSEC_* Program Flow</vt:lpstr>
      <vt:lpstr>Getting up and running</vt:lpstr>
      <vt:lpstr>Linux – Dependencies</vt:lpstr>
      <vt:lpstr>Linux – Source, PIP and Build </vt:lpstr>
      <vt:lpstr>Linux – Run</vt:lpstr>
      <vt:lpstr>Return Values</vt:lpstr>
      <vt:lpstr>Other Environments</vt:lpstr>
      <vt:lpstr>End to End – Bios Write Protect: Vulnerability &gt; Module &gt; Research</vt:lpstr>
      <vt:lpstr>Setup – Protecting Your Flash</vt:lpstr>
      <vt:lpstr>Intended Solution</vt:lpstr>
      <vt:lpstr>Exploiting a Flash Protection Race Condition</vt:lpstr>
      <vt:lpstr>Execution</vt:lpstr>
      <vt:lpstr>Bypassing Protected Range Masks</vt:lpstr>
      <vt:lpstr>Solution Validation</vt:lpstr>
      <vt:lpstr>BIOS_WP Module</vt:lpstr>
      <vt:lpstr>Demo</vt:lpstr>
      <vt:lpstr>Thank you</vt:lpstr>
      <vt:lpstr>Questions? Try it yourself!</vt:lpstr>
      <vt:lpstr>PowerPoint Presentation</vt:lpstr>
      <vt:lpstr>References</vt:lpstr>
      <vt:lpstr>Troubleshooting Windows:</vt:lpstr>
      <vt:lpstr>Troubleshooting Linux</vt:lpstr>
      <vt:lpstr>Firmware/Chipsec/Security Acronyms </vt:lpstr>
    </vt:vector>
  </TitlesOfParts>
  <Company>Intel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nathaniel.p.mitchell@intel.com;dan.scott@intel.com</dc:creator>
  <cp:keywords>CTPClassification=CTP_NT</cp:keywords>
  <cp:lastModifiedBy>Mitchell, Nathaniel P</cp:lastModifiedBy>
  <cp:revision>2</cp:revision>
  <dcterms:created xsi:type="dcterms:W3CDTF">2018-10-08T18:24:11Z</dcterms:created>
  <dcterms:modified xsi:type="dcterms:W3CDTF">2023-09-01T21:56:29Z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TitusGUID">
    <vt:lpwstr>4685554f-21c4-44a7-9bcb-e099a3c34ff8</vt:lpwstr>
  </property>
  <property fmtid="{D5CDD505-2E9C-101B-9397-08002B2CF9AE}" pid="3" name="CTP_TimeStamp">
    <vt:lpwstr>2018-10-26 01:25:51Z</vt:lpwstr>
  </property>
  <property fmtid="{D5CDD505-2E9C-101B-9397-08002B2CF9AE}" pid="4" name="CTP_BU">
    <vt:lpwstr>NA</vt:lpwstr>
  </property>
  <property fmtid="{D5CDD505-2E9C-101B-9397-08002B2CF9AE}" pid="5" name="CTP_IDSID">
    <vt:lpwstr>NA</vt:lpwstr>
  </property>
  <property fmtid="{D5CDD505-2E9C-101B-9397-08002B2CF9AE}" pid="6" name="CTP_WWID">
    <vt:lpwstr>NA</vt:lpwstr>
  </property>
  <property fmtid="{D5CDD505-2E9C-101B-9397-08002B2CF9AE}" pid="7" name="CTPClassification">
    <vt:lpwstr>CTP_NT</vt:lpwstr>
  </property>
  <property fmtid="{D5CDD505-2E9C-101B-9397-08002B2CF9AE}" pid="8" name="ContentTypeId">
    <vt:lpwstr>0x0101006930A2CCC8BB374E8F97E320734A8550</vt:lpwstr>
  </property>
  <property fmtid="{D5CDD505-2E9C-101B-9397-08002B2CF9AE}" pid="9" name="xd_ProgID">
    <vt:lpwstr/>
  </property>
  <property fmtid="{D5CDD505-2E9C-101B-9397-08002B2CF9AE}" pid="10" name="ComplianceAssetId">
    <vt:lpwstr/>
  </property>
  <property fmtid="{D5CDD505-2E9C-101B-9397-08002B2CF9AE}" pid="11" name="TemplateUrl">
    <vt:lpwstr/>
  </property>
  <property fmtid="{D5CDD505-2E9C-101B-9397-08002B2CF9AE}" pid="12" name="_ExtendedDescription">
    <vt:lpwstr/>
  </property>
  <property fmtid="{D5CDD505-2E9C-101B-9397-08002B2CF9AE}" pid="13" name="TriggerFlowInfo">
    <vt:lpwstr/>
  </property>
  <property fmtid="{D5CDD505-2E9C-101B-9397-08002B2CF9AE}" pid="14" name="xd_Signature">
    <vt:bool>false</vt:bool>
  </property>
  <property fmtid="{D5CDD505-2E9C-101B-9397-08002B2CF9AE}" pid="15" name="MediaServiceImageTags">
    <vt:lpwstr/>
  </property>
</Properties>
</file>