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A1-09CB-447B-A1D8-AB960E8DBC1F}" type="datetimeFigureOut">
              <a:rPr lang="uk-UA" smtClean="0"/>
              <a:t>26.12.2019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82CB-19EC-4D67-B812-5E15C355EBF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028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A1-09CB-447B-A1D8-AB960E8DBC1F}" type="datetimeFigureOut">
              <a:rPr lang="uk-UA" smtClean="0"/>
              <a:t>26.12.2019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82CB-19EC-4D67-B812-5E15C355EBF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362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A1-09CB-447B-A1D8-AB960E8DBC1F}" type="datetimeFigureOut">
              <a:rPr lang="uk-UA" smtClean="0"/>
              <a:t>26.12.2019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82CB-19EC-4D67-B812-5E15C355EBF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638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A1-09CB-447B-A1D8-AB960E8DBC1F}" type="datetimeFigureOut">
              <a:rPr lang="uk-UA" smtClean="0"/>
              <a:t>26.12.2019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82CB-19EC-4D67-B812-5E15C355EBF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8014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A1-09CB-447B-A1D8-AB960E8DBC1F}" type="datetimeFigureOut">
              <a:rPr lang="uk-UA" smtClean="0"/>
              <a:t>26.12.2019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82CB-19EC-4D67-B812-5E15C355EBF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6472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A1-09CB-447B-A1D8-AB960E8DBC1F}" type="datetimeFigureOut">
              <a:rPr lang="uk-UA" smtClean="0"/>
              <a:t>26.12.2019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82CB-19EC-4D67-B812-5E15C355EBF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336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A1-09CB-447B-A1D8-AB960E8DBC1F}" type="datetimeFigureOut">
              <a:rPr lang="uk-UA" smtClean="0"/>
              <a:t>26.12.2019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82CB-19EC-4D67-B812-5E15C355EBF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9112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A1-09CB-447B-A1D8-AB960E8DBC1F}" type="datetimeFigureOut">
              <a:rPr lang="uk-UA" smtClean="0"/>
              <a:t>26.12.2019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82CB-19EC-4D67-B812-5E15C355EBF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3014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A1-09CB-447B-A1D8-AB960E8DBC1F}" type="datetimeFigureOut">
              <a:rPr lang="uk-UA" smtClean="0"/>
              <a:t>26.12.2019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82CB-19EC-4D67-B812-5E15C355EBF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1232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A1-09CB-447B-A1D8-AB960E8DBC1F}" type="datetimeFigureOut">
              <a:rPr lang="uk-UA" smtClean="0"/>
              <a:t>26.12.2019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82CB-19EC-4D67-B812-5E15C355EBF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4815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A1-09CB-447B-A1D8-AB960E8DBC1F}" type="datetimeFigureOut">
              <a:rPr lang="uk-UA" smtClean="0"/>
              <a:t>26.12.2019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82CB-19EC-4D67-B812-5E15C355EBF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414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5A3A1-09CB-447B-A1D8-AB960E8DBC1F}" type="datetimeFigureOut">
              <a:rPr lang="uk-UA" smtClean="0"/>
              <a:t>26.12.2019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A82CB-19EC-4D67-B812-5E15C355EBF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7326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39833"/>
            <a:ext cx="9144000" cy="941330"/>
          </a:xfrm>
        </p:spPr>
        <p:txBody>
          <a:bodyPr/>
          <a:lstStyle/>
          <a:p>
            <a:r>
              <a:rPr lang="en-US" dirty="0" smtClean="0"/>
              <a:t>Custom presentation 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127" y="2064184"/>
            <a:ext cx="9144000" cy="1655762"/>
          </a:xfrm>
        </p:spPr>
        <p:txBody>
          <a:bodyPr/>
          <a:lstStyle/>
          <a:p>
            <a:r>
              <a:rPr lang="en-US" smtClean="0"/>
              <a:t>By bot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December 2019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6495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 text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2135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2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3231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83615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Custom presentation </vt:lpstr>
      <vt:lpstr>Slide 1</vt:lpstr>
      <vt:lpstr>Slide 2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report</dc:title>
  <dc:creator>Vasyl' Mel'nyk</dc:creator>
  <cp:lastModifiedBy>Vasyl' Mel'nyk</cp:lastModifiedBy>
  <cp:revision>5</cp:revision>
  <dcterms:created xsi:type="dcterms:W3CDTF">2019-09-04T07:52:40Z</dcterms:created>
  <dcterms:modified xsi:type="dcterms:W3CDTF">2019-12-26T16:09:49Z</dcterms:modified>
</cp:coreProperties>
</file>