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64" r:id="rId4"/>
    <p:sldId id="266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53" autoAdjust="0"/>
  </p:normalViewPr>
  <p:slideViewPr>
    <p:cSldViewPr snapToGrid="0">
      <p:cViewPr varScale="1">
        <p:scale>
          <a:sx n="93" d="100"/>
          <a:sy n="93" d="100"/>
        </p:scale>
        <p:origin x="127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Stationary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766368"/>
        <c:axId val="393766760"/>
      </c:barChart>
      <c:catAx>
        <c:axId val="393766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3766760"/>
        <c:crosses val="autoZero"/>
        <c:auto val="1"/>
        <c:lblAlgn val="ctr"/>
        <c:lblOffset val="100"/>
        <c:noMultiLvlLbl val="0"/>
      </c:catAx>
      <c:valAx>
        <c:axId val="39376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Profit($)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376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 smtClean="0"/>
            <a:t>Request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 smtClean="0"/>
            <a:t>A passenger requests a car</a:t>
          </a:r>
          <a:endParaRPr lang="en-US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smtClean="0"/>
            <a:t>Pickup</a:t>
          </a:r>
          <a:endParaRPr lang="en-US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 smtClean="0"/>
            <a:t>The driver picks up the passenger</a:t>
          </a:r>
          <a:endParaRPr lang="en-US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 smtClean="0"/>
            <a:t>Drop-off</a:t>
          </a:r>
          <a:endParaRPr lang="en-US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 smtClean="0"/>
            <a:t>The passenger is dropped off</a:t>
          </a:r>
          <a:endParaRPr lang="en-US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B2830C71-D305-4D37-84E9-A5D0A732E443}" type="presOf" srcId="{3A9B5D84-CB00-4BC9-ADB2-5CF832F36763}" destId="{4BF699B1-BE15-42D1-9784-AA33CF29870E}" srcOrd="0" destOrd="0" presId="urn:microsoft.com/office/officeart/2005/8/layout/hProcess6"/>
    <dgm:cxn modelId="{C6B4E223-98F3-4987-84F0-1F08CA6B0687}" type="presOf" srcId="{5D952622-A79E-41E4-BBC2-6212DEFFA91C}" destId="{EE8733A1-7662-4D0A-B39E-2218596CC81C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FA26F67-AB5A-420E-B34D-58A753FFECFF}" type="presOf" srcId="{5248D9DA-6444-46F6-8D28-C8BB2253AAD1}" destId="{072FB640-0A28-40E8-9C0C-86BAF45C6EF0}" srcOrd="1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1B41B24E-556F-4727-8495-8D5940CADEB5}" type="presOf" srcId="{3A9B5D84-CB00-4BC9-ADB2-5CF832F36763}" destId="{F0925EF4-86E2-4748-BA70-94AAF55AB064}" srcOrd="1" destOrd="0" presId="urn:microsoft.com/office/officeart/2005/8/layout/hProcess6"/>
    <dgm:cxn modelId="{4094F2D6-D0EE-49BC-AA99-13DF0C406CD9}" type="presOf" srcId="{50706FFE-8A00-485D-9FF7-8D310692C602}" destId="{78E9A4E4-18A9-4B73-8007-A63A71C71937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21451646-9A7C-4CCC-B4DC-21AE541BA15B}" type="presOf" srcId="{5248D9DA-6444-46F6-8D28-C8BB2253AAD1}" destId="{00D2DC2C-7CA2-4A4B-B66D-3DDCAB7DC8E9}" srcOrd="0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12C0E03B-7DE7-4C8B-AB49-9FD111AF105D}" type="presParOf" srcId="{8734DFB3-ADD8-4FD2-87D8-1981AA0ADD0B}" destId="{CA708D38-D093-4C16-A955-CF2CAC7F0A99}" srcOrd="2" destOrd="0" presId="urn:microsoft.com/office/officeart/2005/8/layout/hProcess6"/>
    <dgm:cxn modelId="{533CDFF8-431E-4CAF-BC29-F3D046EDA545}" type="presParOf" srcId="{CA708D38-D093-4C16-A955-CF2CAC7F0A99}" destId="{6F3066E9-E96F-489D-8A4B-6D55FBE389F2}" srcOrd="0" destOrd="0" presId="urn:microsoft.com/office/officeart/2005/8/layout/hProcess6"/>
    <dgm:cxn modelId="{C415ADBA-DC0F-4E79-9D7D-EE66661FDA35}" type="presParOf" srcId="{CA708D38-D093-4C16-A955-CF2CAC7F0A99}" destId="{00D2DC2C-7CA2-4A4B-B66D-3DDCAB7DC8E9}" srcOrd="1" destOrd="0" presId="urn:microsoft.com/office/officeart/2005/8/layout/hProcess6"/>
    <dgm:cxn modelId="{DBB0F6E7-9870-4C42-B346-18C65A8D1BD0}" type="presParOf" srcId="{CA708D38-D093-4C16-A955-CF2CAC7F0A99}" destId="{072FB640-0A28-40E8-9C0C-86BAF45C6EF0}" srcOrd="2" destOrd="0" presId="urn:microsoft.com/office/officeart/2005/8/layout/hProcess6"/>
    <dgm:cxn modelId="{74AF8CBA-D47F-4A9E-8FE6-5512DEC0FCDD}" type="presParOf" srcId="{CA708D38-D093-4C16-A955-CF2CAC7F0A99}" destId="{EE8733A1-7662-4D0A-B39E-2218596CC81C}" srcOrd="3" destOrd="0" presId="urn:microsoft.com/office/officeart/2005/8/layout/hProcess6"/>
    <dgm:cxn modelId="{05383631-0FD8-4EA8-A721-7302AD024934}" type="presParOf" srcId="{8734DFB3-ADD8-4FD2-87D8-1981AA0ADD0B}" destId="{E0D7C734-E391-436F-996C-E60442F50A17}" srcOrd="3" destOrd="0" presId="urn:microsoft.com/office/officeart/2005/8/layout/hProcess6"/>
    <dgm:cxn modelId="{8067DFB9-EE25-4876-B07D-7A24259964EC}" type="presParOf" srcId="{8734DFB3-ADD8-4FD2-87D8-1981AA0ADD0B}" destId="{E8F3A685-8F9F-4BAC-8C8B-A1DE5AA41F3A}" srcOrd="4" destOrd="0" presId="urn:microsoft.com/office/officeart/2005/8/layout/hProcess6"/>
    <dgm:cxn modelId="{3A2F1012-59E7-4217-8D0C-03650938DC94}" type="presParOf" srcId="{E8F3A685-8F9F-4BAC-8C8B-A1DE5AA41F3A}" destId="{84BFA617-6CAF-4DA9-A086-82BCA61093BE}" srcOrd="0" destOrd="0" presId="urn:microsoft.com/office/officeart/2005/8/layout/hProcess6"/>
    <dgm:cxn modelId="{C2B17EC9-6676-4008-B67A-A8614856A4D2}" type="presParOf" srcId="{E8F3A685-8F9F-4BAC-8C8B-A1DE5AA41F3A}" destId="{4BF699B1-BE15-42D1-9784-AA33CF29870E}" srcOrd="1" destOrd="0" presId="urn:microsoft.com/office/officeart/2005/8/layout/hProcess6"/>
    <dgm:cxn modelId="{09BAFE09-5CC0-4738-B86B-77360200D318}" type="presParOf" srcId="{E8F3A685-8F9F-4BAC-8C8B-A1DE5AA41F3A}" destId="{F0925EF4-86E2-4748-BA70-94AAF55AB064}" srcOrd="2" destOrd="0" presId="urn:microsoft.com/office/officeart/2005/8/layout/hProcess6"/>
    <dgm:cxn modelId="{20091B88-7E86-46CF-B9D8-FB6BD5AF7AB1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 passenger requests a car</a:t>
          </a:r>
          <a:endParaRPr lang="en-US" sz="1900" kern="120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Request</a:t>
          </a:r>
          <a:endParaRPr lang="en-US" sz="1800" kern="1200" dirty="0"/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driver picks up the passenger</a:t>
          </a:r>
          <a:endParaRPr lang="en-US" sz="1900" kern="120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Pickup</a:t>
          </a:r>
          <a:endParaRPr lang="en-US" sz="1800" kern="1200" dirty="0"/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passenger is dropped off</a:t>
          </a:r>
          <a:endParaRPr lang="en-US" sz="1900" kern="120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Drop-off</a:t>
          </a:r>
          <a:endParaRPr lang="en-US" sz="1800" kern="1200" dirty="0"/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works as a model…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should</a:t>
            </a:r>
            <a:r>
              <a:rPr lang="en-US" baseline="0" dirty="0" smtClean="0"/>
              <a:t> I divide what driver can pick up which passenger?</a:t>
            </a:r>
          </a:p>
          <a:p>
            <a:r>
              <a:rPr lang="en-US" baseline="0" dirty="0" smtClean="0"/>
              <a:t>Drivers will only pick up passengers in their quadrant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base fair price, which can complicate things</a:t>
            </a:r>
          </a:p>
          <a:p>
            <a:r>
              <a:rPr lang="en-US" dirty="0" smtClean="0"/>
              <a:t>Mm1, mmc,</a:t>
            </a:r>
            <a:r>
              <a:rPr lang="en-US" baseline="0" dirty="0" smtClean="0"/>
              <a:t> mm1k? Too many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Gas cost is a major issue for</a:t>
            </a:r>
            <a:r>
              <a:rPr lang="en-US" baseline="0" dirty="0" smtClean="0"/>
              <a:t> random driving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 breakdowns,</a:t>
            </a:r>
            <a:r>
              <a:rPr lang="en-US" baseline="0" dirty="0" smtClean="0"/>
              <a:t> bad passengers, </a:t>
            </a:r>
            <a:r>
              <a:rPr lang="en-US" baseline="0" smtClean="0"/>
              <a:t>etc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5/23/2016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IS604 Final:</a:t>
            </a:r>
            <a:br>
              <a:rPr lang="en-US" dirty="0" smtClean="0"/>
            </a:br>
            <a:r>
              <a:rPr lang="en-US" dirty="0" smtClean="0"/>
              <a:t>Uber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 Wagner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39590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01708"/>
            <a:ext cx="9601200" cy="667102"/>
          </a:xfrm>
        </p:spPr>
        <p:txBody>
          <a:bodyPr/>
          <a:lstStyle/>
          <a:p>
            <a:r>
              <a:rPr lang="en-US" dirty="0" smtClean="0"/>
              <a:t>Uber’s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09118"/>
            <a:ext cx="9601200" cy="6648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the passenger to the destination as quickly as possible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2719781"/>
            <a:ext cx="9601200" cy="536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Driver Strategy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496369"/>
            <a:ext cx="9601200" cy="145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Remain stationary until a fare appears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Drive randomly through the 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Target certain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4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– How Should Driver’s Behave?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for </a:t>
            </a:r>
            <a:r>
              <a:rPr lang="en-US" dirty="0" smtClean="0"/>
              <a:t>each of </a:t>
            </a:r>
            <a:r>
              <a:rPr lang="en-US" dirty="0" smtClean="0"/>
              <a:t>the driver strategies</a:t>
            </a:r>
          </a:p>
          <a:p>
            <a:r>
              <a:rPr lang="en-US" dirty="0" smtClean="0"/>
              <a:t>Location is an issue</a:t>
            </a:r>
          </a:p>
          <a:p>
            <a:r>
              <a:rPr lang="en-US" dirty="0" smtClean="0"/>
              <a:t>Divide an area into quadrants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system</a:t>
            </a:r>
          </a:p>
          <a:p>
            <a:r>
              <a:rPr lang="en-US" dirty="0" smtClean="0"/>
              <a:t>Queueing method</a:t>
            </a:r>
          </a:p>
          <a:p>
            <a:r>
              <a:rPr lang="en-US" dirty="0" smtClean="0"/>
              <a:t>Traffic conditions</a:t>
            </a:r>
          </a:p>
          <a:p>
            <a:r>
              <a:rPr lang="en-US" dirty="0" smtClean="0"/>
              <a:t>Maximum passenger wait time</a:t>
            </a:r>
          </a:p>
          <a:p>
            <a:r>
              <a:rPr lang="en-US" dirty="0" smtClean="0"/>
              <a:t>Gas cost</a:t>
            </a:r>
          </a:p>
        </p:txBody>
      </p:sp>
    </p:spTree>
    <p:extLst>
      <p:ext uri="{BB962C8B-B14F-4D97-AF65-F5344CB8AC3E}">
        <p14:creationId xmlns:p14="http://schemas.microsoft.com/office/powerpoint/2010/main" val="390129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99435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79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realistic data instead of generated</a:t>
            </a:r>
          </a:p>
          <a:p>
            <a:r>
              <a:rPr lang="en-US" dirty="0" smtClean="0"/>
              <a:t>Better prioritization methods</a:t>
            </a:r>
          </a:p>
          <a:p>
            <a:r>
              <a:rPr lang="en-US" dirty="0" smtClean="0"/>
              <a:t>Better traffic simulation</a:t>
            </a:r>
          </a:p>
          <a:p>
            <a:r>
              <a:rPr lang="en-US" dirty="0" smtClean="0"/>
              <a:t>Adding a human aspect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179</Words>
  <Application>Microsoft Office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IS604 Final: Uber Simulation</vt:lpstr>
      <vt:lpstr>Brief Overview</vt:lpstr>
      <vt:lpstr>Uber’s Goal</vt:lpstr>
      <vt:lpstr>Plan – How Should Driver’s Behave?</vt:lpstr>
      <vt:lpstr>Confounding Issues</vt:lpstr>
      <vt:lpstr>Outcome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2016-05-23T01:05:44Z</dcterms:created>
  <dcterms:modified xsi:type="dcterms:W3CDTF">2016-05-23T21:37:36Z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