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7"/>
  </p:notesMasterIdLst>
  <p:handoutMasterIdLst>
    <p:handoutMasterId r:id="rId18"/>
  </p:handoutMasterIdLst>
  <p:sldIdLst>
    <p:sldId id="261" r:id="rId3"/>
    <p:sldId id="257" r:id="rId4"/>
    <p:sldId id="271" r:id="rId5"/>
    <p:sldId id="272" r:id="rId6"/>
    <p:sldId id="273" r:id="rId7"/>
    <p:sldId id="274" r:id="rId8"/>
    <p:sldId id="275" r:id="rId9"/>
    <p:sldId id="276" r:id="rId10"/>
    <p:sldId id="277" r:id="rId11"/>
    <p:sldId id="278" r:id="rId12"/>
    <p:sldId id="279" r:id="rId13"/>
    <p:sldId id="280" r:id="rId14"/>
    <p:sldId id="282"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471" autoAdjust="0"/>
  </p:normalViewPr>
  <p:slideViewPr>
    <p:cSldViewPr snapToGrid="0">
      <p:cViewPr varScale="1">
        <p:scale>
          <a:sx n="96" d="100"/>
          <a:sy n="96" d="100"/>
        </p:scale>
        <p:origin x="1092" y="84"/>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5/25/2016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5/25/2016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solidFill>
                  <a:srgbClr val="2D2E2D"/>
                </a:solidFill>
              </a:rPr>
              <a:pPr/>
              <a:t>3</a:t>
            </a:fld>
            <a:endParaRPr lang="en-US">
              <a:solidFill>
                <a:srgbClr val="2D2E2D"/>
              </a:solidFill>
            </a:endParaRPr>
          </a:p>
        </p:txBody>
      </p:sp>
    </p:spTree>
    <p:extLst>
      <p:ext uri="{BB962C8B-B14F-4D97-AF65-F5344CB8AC3E}">
        <p14:creationId xmlns:p14="http://schemas.microsoft.com/office/powerpoint/2010/main" val="339277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200lb runner would only need to go 1123m with this model</a:t>
            </a:r>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133985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case adjust for velocity, not distance,</a:t>
            </a:r>
            <a:r>
              <a:rPr lang="en-US" baseline="0" dirty="0" smtClean="0"/>
              <a:t> while keeping time the same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4128840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179536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5/25/2016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5/25/2016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5/25/2016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5/25/2016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5/25/2016</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5BAF629-ECA2-4CF3-B790-9D9BDED98269}" type="datetime1">
              <a:rPr lang="en-US" smtClean="0"/>
              <a:t>5/25/2016</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5/25/2016</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IS609 Final</a:t>
            </a:r>
            <a:endParaRPr lang="en-US" dirty="0"/>
          </a:p>
        </p:txBody>
      </p:sp>
      <p:sp>
        <p:nvSpPr>
          <p:cNvPr id="3" name="Subtitle 2"/>
          <p:cNvSpPr>
            <a:spLocks noGrp="1"/>
          </p:cNvSpPr>
          <p:nvPr>
            <p:ph type="subTitle" idx="1"/>
          </p:nvPr>
        </p:nvSpPr>
        <p:spPr/>
        <p:txBody>
          <a:bodyPr/>
          <a:lstStyle/>
          <a:p>
            <a:r>
              <a:rPr lang="en-US" dirty="0" smtClean="0"/>
              <a:t>Max Wagner</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796" y="847364"/>
            <a:ext cx="7535327" cy="5163271"/>
          </a:xfrm>
          <a:prstGeom prst="rect">
            <a:avLst/>
          </a:prstGeom>
        </p:spPr>
      </p:pic>
    </p:spTree>
    <p:extLst>
      <p:ext uri="{BB962C8B-B14F-4D97-AF65-F5344CB8AC3E}">
        <p14:creationId xmlns:p14="http://schemas.microsoft.com/office/powerpoint/2010/main" val="12459449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759" y="2136913"/>
            <a:ext cx="5720479" cy="2640221"/>
          </a:xfrm>
          <a:prstGeom prst="rect">
            <a:avLst/>
          </a:prstGeom>
        </p:spPr>
      </p:pic>
    </p:spTree>
    <p:extLst>
      <p:ext uri="{BB962C8B-B14F-4D97-AF65-F5344CB8AC3E}">
        <p14:creationId xmlns:p14="http://schemas.microsoft.com/office/powerpoint/2010/main" val="15579925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423" y="836600"/>
            <a:ext cx="7497221" cy="5125165"/>
          </a:xfrm>
          <a:prstGeom prst="rect">
            <a:avLst/>
          </a:prstGeom>
        </p:spPr>
      </p:pic>
    </p:spTree>
    <p:extLst>
      <p:ext uri="{BB962C8B-B14F-4D97-AF65-F5344CB8AC3E}">
        <p14:creationId xmlns:p14="http://schemas.microsoft.com/office/powerpoint/2010/main" val="1533963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649" y="2038219"/>
            <a:ext cx="9069066" cy="1867161"/>
          </a:xfrm>
          <a:prstGeom prst="rect">
            <a:avLst/>
          </a:prstGeom>
        </p:spPr>
      </p:pic>
    </p:spTree>
    <p:extLst>
      <p:ext uri="{BB962C8B-B14F-4D97-AF65-F5344CB8AC3E}">
        <p14:creationId xmlns:p14="http://schemas.microsoft.com/office/powerpoint/2010/main" val="20275463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810" y="1161733"/>
            <a:ext cx="2391109" cy="4534533"/>
          </a:xfrm>
          <a:prstGeom prst="rect">
            <a:avLst/>
          </a:prstGeom>
        </p:spPr>
      </p:pic>
    </p:spTree>
    <p:extLst>
      <p:ext uri="{BB962C8B-B14F-4D97-AF65-F5344CB8AC3E}">
        <p14:creationId xmlns:p14="http://schemas.microsoft.com/office/powerpoint/2010/main" val="37215827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One</a:t>
            </a:r>
            <a:endParaRPr lang="en-US" dirty="0"/>
          </a:p>
        </p:txBody>
      </p:sp>
      <p:sp>
        <p:nvSpPr>
          <p:cNvPr id="3" name="Content Placeholder 2"/>
          <p:cNvSpPr>
            <a:spLocks noGrp="1"/>
          </p:cNvSpPr>
          <p:nvPr>
            <p:ph idx="1"/>
          </p:nvPr>
        </p:nvSpPr>
        <p:spPr/>
        <p:txBody>
          <a:bodyPr/>
          <a:lstStyle/>
          <a:p>
            <a:pPr marL="0" indent="0">
              <a:buNone/>
            </a:pPr>
            <a:r>
              <a:rPr lang="en-US" dirty="0"/>
              <a:t>Consider an endurance test that measures only aerobic fitness. This test could be a swimming test, running test, or bike test. Assume that we want all </a:t>
            </a:r>
            <a:r>
              <a:rPr lang="en-US" dirty="0" smtClean="0"/>
              <a:t>competitors </a:t>
            </a:r>
            <a:r>
              <a:rPr lang="en-US" dirty="0"/>
              <a:t>to do an equal </a:t>
            </a:r>
            <a:r>
              <a:rPr lang="en-US" dirty="0" smtClean="0"/>
              <a:t>amount </a:t>
            </a:r>
            <a:r>
              <a:rPr lang="en-US" dirty="0"/>
              <a:t>of work. Build a </a:t>
            </a:r>
            <a:r>
              <a:rPr lang="en-US" dirty="0" smtClean="0"/>
              <a:t>mathematical </a:t>
            </a:r>
            <a:r>
              <a:rPr lang="en-US" dirty="0"/>
              <a:t>model that relates work done by the competitor to some measureable characteristic, such as height or weight. Next consider a refinement using kinetic energy in your model. Collect some data for one these aerobic tests and determine the reasonableness of these models.</a:t>
            </a:r>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06384" y="2313573"/>
            <a:ext cx="3934374" cy="828791"/>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3364" y="3282171"/>
            <a:ext cx="5525271" cy="89547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6256" y="4317453"/>
            <a:ext cx="8859486" cy="828791"/>
          </a:xfrm>
          <a:prstGeom prst="rect">
            <a:avLst/>
          </a:prstGeom>
        </p:spPr>
      </p:pic>
    </p:spTree>
    <p:extLst>
      <p:ext uri="{BB962C8B-B14F-4D97-AF65-F5344CB8AC3E}">
        <p14:creationId xmlns:p14="http://schemas.microsoft.com/office/powerpoint/2010/main" val="321006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487" y="966656"/>
            <a:ext cx="7669909" cy="5089038"/>
          </a:xfrm>
          <a:prstGeom prst="rect">
            <a:avLst/>
          </a:prstGeom>
        </p:spPr>
      </p:pic>
    </p:spTree>
    <p:extLst>
      <p:ext uri="{BB962C8B-B14F-4D97-AF65-F5344CB8AC3E}">
        <p14:creationId xmlns:p14="http://schemas.microsoft.com/office/powerpoint/2010/main" val="30453866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33" y="366445"/>
            <a:ext cx="3200847" cy="85737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9987" y="1223815"/>
            <a:ext cx="7611537" cy="5096586"/>
          </a:xfrm>
          <a:prstGeom prst="rect">
            <a:avLst/>
          </a:prstGeom>
        </p:spPr>
      </p:pic>
    </p:spTree>
    <p:extLst>
      <p:ext uri="{BB962C8B-B14F-4D97-AF65-F5344CB8AC3E}">
        <p14:creationId xmlns:p14="http://schemas.microsoft.com/office/powerpoint/2010/main" val="16606896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22" y="-390669"/>
            <a:ext cx="9601200" cy="1142385"/>
          </a:xfrm>
        </p:spPr>
        <p:txBody>
          <a:bodyPr/>
          <a:lstStyle/>
          <a:p>
            <a:r>
              <a:rPr lang="en-US" dirty="0" smtClean="0"/>
              <a:t>Kinetic Energy Model</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5088" y="751716"/>
            <a:ext cx="1657581" cy="438211"/>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2678" y="904461"/>
            <a:ext cx="7169437" cy="5046539"/>
          </a:xfrm>
          <a:prstGeom prst="rect">
            <a:avLst/>
          </a:prstGeom>
        </p:spPr>
      </p:pic>
    </p:spTree>
    <p:extLst>
      <p:ext uri="{BB962C8B-B14F-4D97-AF65-F5344CB8AC3E}">
        <p14:creationId xmlns:p14="http://schemas.microsoft.com/office/powerpoint/2010/main" val="7585137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926" y="944217"/>
            <a:ext cx="7639604" cy="5407252"/>
          </a:xfrm>
          <a:prstGeom prst="rect">
            <a:avLst/>
          </a:prstGeom>
        </p:spPr>
      </p:pic>
      <p:sp>
        <p:nvSpPr>
          <p:cNvPr id="3" name="Title 1"/>
          <p:cNvSpPr txBox="1">
            <a:spLocks/>
          </p:cNvSpPr>
          <p:nvPr/>
        </p:nvSpPr>
        <p:spPr>
          <a:xfrm>
            <a:off x="476548" y="374644"/>
            <a:ext cx="9601200" cy="569573"/>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dirty="0" smtClean="0"/>
              <a:t>Kinetic Energy at 13000J</a:t>
            </a:r>
            <a:endParaRPr lang="en-US" dirty="0"/>
          </a:p>
        </p:txBody>
      </p:sp>
    </p:spTree>
    <p:extLst>
      <p:ext uri="{BB962C8B-B14F-4D97-AF65-F5344CB8AC3E}">
        <p14:creationId xmlns:p14="http://schemas.microsoft.com/office/powerpoint/2010/main" val="20057845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Two</a:t>
            </a:r>
            <a:endParaRPr lang="en-US" dirty="0"/>
          </a:p>
        </p:txBody>
      </p:sp>
      <p:sp>
        <p:nvSpPr>
          <p:cNvPr id="3" name="Content Placeholder 2"/>
          <p:cNvSpPr>
            <a:spLocks noGrp="1"/>
          </p:cNvSpPr>
          <p:nvPr>
            <p:ph idx="1"/>
          </p:nvPr>
        </p:nvSpPr>
        <p:spPr/>
        <p:txBody>
          <a:bodyPr/>
          <a:lstStyle/>
          <a:p>
            <a:pPr marL="0" indent="0">
              <a:buNone/>
            </a:pPr>
            <a:r>
              <a:rPr lang="en-US" dirty="0"/>
              <a:t>Should US citizens build their own retirement through 401Ks or use the current Social Security program? Build models to be able to compare these systems and provide decisions that can help someone to plan a better retirement.</a:t>
            </a:r>
            <a:endParaRPr lang="en-US" dirty="0"/>
          </a:p>
        </p:txBody>
      </p:sp>
    </p:spTree>
    <p:extLst>
      <p:ext uri="{BB962C8B-B14F-4D97-AF65-F5344CB8AC3E}">
        <p14:creationId xmlns:p14="http://schemas.microsoft.com/office/powerpoint/2010/main" val="27924824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and Modifiers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1845" y="2199024"/>
            <a:ext cx="6830378" cy="3096057"/>
          </a:xfrm>
        </p:spPr>
      </p:pic>
    </p:spTree>
    <p:extLst>
      <p:ext uri="{BB962C8B-B14F-4D97-AF65-F5344CB8AC3E}">
        <p14:creationId xmlns:p14="http://schemas.microsoft.com/office/powerpoint/2010/main" val="39966805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178</Words>
  <Application>Microsoft Office PowerPoint</Application>
  <PresentationFormat>Widescreen</PresentationFormat>
  <Paragraphs>17</Paragraphs>
  <Slides>14</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Diamond Grid 16x9</vt:lpstr>
      <vt:lpstr>IS609 Final</vt:lpstr>
      <vt:lpstr>Project One</vt:lpstr>
      <vt:lpstr>Approach</vt:lpstr>
      <vt:lpstr>PowerPoint Presentation</vt:lpstr>
      <vt:lpstr>PowerPoint Presentation</vt:lpstr>
      <vt:lpstr>Kinetic Energy Model</vt:lpstr>
      <vt:lpstr>PowerPoint Presentation</vt:lpstr>
      <vt:lpstr>Project Two</vt:lpstr>
      <vt:lpstr>Income and Modifiers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2016-05-25T18:58:00Z</dcterms:created>
  <dcterms:modified xsi:type="dcterms:W3CDTF">2016-05-25T19:41:16Z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