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0B000"/>
    <a:srgbClr val="AE2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496" y="25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166C-F7F8-4D40-AF37-B8C37B53A973}" type="datetimeFigureOut">
              <a:rPr lang="en-US" smtClean="0"/>
              <a:t>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7343-3B18-604A-B27F-D71ABE3F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7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166C-F7F8-4D40-AF37-B8C37B53A973}" type="datetimeFigureOut">
              <a:rPr lang="en-US" smtClean="0"/>
              <a:t>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7343-3B18-604A-B27F-D71ABE3F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4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166C-F7F8-4D40-AF37-B8C37B53A973}" type="datetimeFigureOut">
              <a:rPr lang="en-US" smtClean="0"/>
              <a:t>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7343-3B18-604A-B27F-D71ABE3F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5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166C-F7F8-4D40-AF37-B8C37B53A973}" type="datetimeFigureOut">
              <a:rPr lang="en-US" smtClean="0"/>
              <a:t>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7343-3B18-604A-B27F-D71ABE3F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8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166C-F7F8-4D40-AF37-B8C37B53A973}" type="datetimeFigureOut">
              <a:rPr lang="en-US" smtClean="0"/>
              <a:t>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7343-3B18-604A-B27F-D71ABE3F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166C-F7F8-4D40-AF37-B8C37B53A973}" type="datetimeFigureOut">
              <a:rPr lang="en-US" smtClean="0"/>
              <a:t>6/02/15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7343-3B18-604A-B27F-D71ABE3F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7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166C-F7F8-4D40-AF37-B8C37B53A973}" type="datetimeFigureOut">
              <a:rPr lang="en-US" smtClean="0"/>
              <a:t>6/02/15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7343-3B18-604A-B27F-D71ABE3F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166C-F7F8-4D40-AF37-B8C37B53A973}" type="datetimeFigureOut">
              <a:rPr lang="en-US" smtClean="0"/>
              <a:t>6/02/15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7343-3B18-604A-B27F-D71ABE3F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4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166C-F7F8-4D40-AF37-B8C37B53A973}" type="datetimeFigureOut">
              <a:rPr lang="en-US" smtClean="0"/>
              <a:t>6/02/15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7343-3B18-604A-B27F-D71ABE3F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5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166C-F7F8-4D40-AF37-B8C37B53A973}" type="datetimeFigureOut">
              <a:rPr lang="en-US" smtClean="0"/>
              <a:t>6/02/15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7343-3B18-604A-B27F-D71ABE3F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6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166C-F7F8-4D40-AF37-B8C37B53A973}" type="datetimeFigureOut">
              <a:rPr lang="en-US" smtClean="0"/>
              <a:t>6/02/15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7343-3B18-604A-B27F-D71ABE3F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0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9166C-F7F8-4D40-AF37-B8C37B53A973}" type="datetimeFigureOut">
              <a:rPr lang="en-US" smtClean="0"/>
              <a:t>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17343-3B18-604A-B27F-D71ABE3F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4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lete-director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7"/>
          <a:stretch/>
        </p:blipFill>
        <p:spPr>
          <a:xfrm>
            <a:off x="2399067" y="681719"/>
            <a:ext cx="1960663" cy="66641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Screen Shot 2015-02-06 at 4.43.0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90"/>
          <a:stretch/>
        </p:blipFill>
        <p:spPr>
          <a:xfrm>
            <a:off x="241560" y="681719"/>
            <a:ext cx="1943661" cy="2927138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7" name="Picture 6" descr="Screen Shot 2015-02-06 at 4.45.41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42"/>
          <a:stretch/>
        </p:blipFill>
        <p:spPr>
          <a:xfrm>
            <a:off x="4613426" y="2434676"/>
            <a:ext cx="1943661" cy="418982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8" name="Picture 7" descr="Screen Shot 2015-02-06 at 4.43.38 a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96"/>
          <a:stretch/>
        </p:blipFill>
        <p:spPr>
          <a:xfrm>
            <a:off x="1243156" y="7717350"/>
            <a:ext cx="1598008" cy="110006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9" name="Picture 8" descr="Screen Shot 2015-02-06 at 4.44.03 a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66"/>
          <a:stretch/>
        </p:blipFill>
        <p:spPr>
          <a:xfrm>
            <a:off x="4613426" y="681719"/>
            <a:ext cx="1943661" cy="1463569"/>
          </a:xfrm>
          <a:prstGeom prst="rect">
            <a:avLst/>
          </a:prstGeom>
          <a:ln>
            <a:solidFill>
              <a:srgbClr val="B0B000"/>
            </a:solidFill>
          </a:ln>
        </p:spPr>
      </p:pic>
      <p:pic>
        <p:nvPicPr>
          <p:cNvPr id="10" name="Picture 9" descr="Screen Shot 2015-02-06 at 4.44.22 am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77"/>
          <a:stretch/>
        </p:blipFill>
        <p:spPr>
          <a:xfrm>
            <a:off x="3678687" y="7698218"/>
            <a:ext cx="1598008" cy="1119200"/>
          </a:xfrm>
          <a:prstGeom prst="rect">
            <a:avLst/>
          </a:prstGeom>
          <a:ln>
            <a:solidFill>
              <a:srgbClr val="AE20AA"/>
            </a:solidFill>
          </a:ln>
        </p:spPr>
      </p:pic>
      <p:pic>
        <p:nvPicPr>
          <p:cNvPr id="11" name="Picture 10" descr="Screen Shot 2015-02-06 at 4.44.43 am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11"/>
          <a:stretch/>
        </p:blipFill>
        <p:spPr>
          <a:xfrm>
            <a:off x="241560" y="4044101"/>
            <a:ext cx="1943661" cy="1654885"/>
          </a:xfrm>
          <a:prstGeom prst="rect">
            <a:avLst/>
          </a:prstGeom>
          <a:ln>
            <a:solidFill>
              <a:srgbClr val="008000"/>
            </a:solidFill>
          </a:ln>
        </p:spPr>
      </p:pic>
      <p:pic>
        <p:nvPicPr>
          <p:cNvPr id="12" name="Picture 11" descr="Screen Shot 2015-02-06 at 4.45.02 am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25"/>
          <a:stretch/>
        </p:blipFill>
        <p:spPr>
          <a:xfrm>
            <a:off x="241559" y="6044911"/>
            <a:ext cx="1943661" cy="1300950"/>
          </a:xfrm>
          <a:prstGeom prst="rect">
            <a:avLst/>
          </a:prstGeom>
          <a:ln>
            <a:solidFill>
              <a:srgbClr val="000090"/>
            </a:solidFill>
          </a:ln>
        </p:spPr>
      </p:pic>
      <p:cxnSp>
        <p:nvCxnSpPr>
          <p:cNvPr id="15" name="Straight Arrow Connector 14"/>
          <p:cNvCxnSpPr/>
          <p:nvPr/>
        </p:nvCxnSpPr>
        <p:spPr>
          <a:xfrm flipH="1">
            <a:off x="2185220" y="1767840"/>
            <a:ext cx="1157420" cy="91440"/>
          </a:xfrm>
          <a:prstGeom prst="straightConnector1">
            <a:avLst/>
          </a:prstGeom>
          <a:ln>
            <a:solidFill>
              <a:srgbClr val="C0504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452880" y="2235200"/>
            <a:ext cx="1137920" cy="436880"/>
          </a:xfrm>
          <a:prstGeom prst="straightConnector1">
            <a:avLst/>
          </a:prstGeom>
          <a:ln>
            <a:solidFill>
              <a:srgbClr val="C0504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737360" y="3393440"/>
            <a:ext cx="1371600" cy="2387600"/>
          </a:xfrm>
          <a:prstGeom prst="straightConnector1">
            <a:avLst/>
          </a:prstGeom>
          <a:ln>
            <a:solidFill>
              <a:srgbClr val="C0504D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971040" y="5059680"/>
            <a:ext cx="1371600" cy="172137"/>
          </a:xfrm>
          <a:prstGeom prst="straightConnector1">
            <a:avLst/>
          </a:prstGeom>
          <a:ln>
            <a:solidFill>
              <a:srgbClr val="008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839568" y="5231817"/>
            <a:ext cx="1421792" cy="183463"/>
          </a:xfrm>
          <a:prstGeom prst="straightConnector1">
            <a:avLst/>
          </a:prstGeom>
          <a:ln>
            <a:solidFill>
              <a:srgbClr val="008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666240" y="5384217"/>
            <a:ext cx="1595120" cy="1585543"/>
          </a:xfrm>
          <a:prstGeom prst="straightConnector1">
            <a:avLst/>
          </a:prstGeom>
          <a:ln>
            <a:solidFill>
              <a:srgbClr val="00009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509520" y="6044911"/>
            <a:ext cx="599440" cy="245900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26080" y="3291840"/>
            <a:ext cx="1239520" cy="4876800"/>
          </a:xfrm>
          <a:prstGeom prst="straightConnector1">
            <a:avLst/>
          </a:prstGeom>
          <a:ln>
            <a:solidFill>
              <a:srgbClr val="AE20AA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982720" y="6177280"/>
            <a:ext cx="1503680" cy="558801"/>
          </a:xfrm>
          <a:prstGeom prst="straightConnector1">
            <a:avLst/>
          </a:prstGeom>
          <a:ln>
            <a:solidFill>
              <a:srgbClr val="31859C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3891280" y="5231817"/>
            <a:ext cx="1656080" cy="467169"/>
          </a:xfrm>
          <a:prstGeom prst="straightConnector1">
            <a:avLst/>
          </a:prstGeom>
          <a:ln>
            <a:solidFill>
              <a:srgbClr val="31859C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3678687" y="5415280"/>
            <a:ext cx="1675633" cy="762000"/>
          </a:xfrm>
          <a:prstGeom prst="straightConnector1">
            <a:avLst/>
          </a:prstGeom>
          <a:ln>
            <a:solidFill>
              <a:srgbClr val="31859C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261360" y="3738880"/>
            <a:ext cx="1598008" cy="213360"/>
          </a:xfrm>
          <a:prstGeom prst="straightConnector1">
            <a:avLst/>
          </a:prstGeom>
          <a:ln>
            <a:solidFill>
              <a:srgbClr val="31859C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165600" y="2434676"/>
            <a:ext cx="1442720" cy="1174181"/>
          </a:xfrm>
          <a:prstGeom prst="straightConnector1">
            <a:avLst/>
          </a:prstGeom>
          <a:ln>
            <a:solidFill>
              <a:srgbClr val="31859C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053840" y="1859280"/>
            <a:ext cx="1706880" cy="213360"/>
          </a:xfrm>
          <a:prstGeom prst="straightConnector1">
            <a:avLst/>
          </a:prstGeom>
          <a:ln>
            <a:solidFill>
              <a:srgbClr val="B0B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3789680" y="6360161"/>
            <a:ext cx="1554480" cy="609599"/>
          </a:xfrm>
          <a:prstGeom prst="straightConnector1">
            <a:avLst/>
          </a:prstGeom>
          <a:ln>
            <a:solidFill>
              <a:srgbClr val="31859C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841164" y="189468"/>
            <a:ext cx="91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2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Zheng</dc:creator>
  <cp:lastModifiedBy>Chris Zheng</cp:lastModifiedBy>
  <cp:revision>3</cp:revision>
  <dcterms:created xsi:type="dcterms:W3CDTF">2015-02-05T17:59:59Z</dcterms:created>
  <dcterms:modified xsi:type="dcterms:W3CDTF">2015-02-05T18:28:05Z</dcterms:modified>
</cp:coreProperties>
</file>