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ec1a2f0a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ec1a2f0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281c13fa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281c13f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281c13fa_0_2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2281c13f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3d2419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3d2419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ec1a2f0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ec1a2f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3d24197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3d2419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281c13fa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281c13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281c13fa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2281c13f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2281c13fa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2281c13f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281c13fa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2281c13f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2281c13fa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2281c13f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281c13fa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281c13f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2524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4040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8E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25291" l="1100" r="32979" t="8775"/>
          <a:stretch/>
        </p:blipFill>
        <p:spPr>
          <a:xfrm>
            <a:off x="0" y="100"/>
            <a:ext cx="9144003" cy="5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7"/>
          <p:cNvSpPr/>
          <p:nvPr/>
        </p:nvSpPr>
        <p:spPr>
          <a:xfrm flipH="1" rot="10800000">
            <a:off x="-1200" y="100"/>
            <a:ext cx="9146400" cy="5145000"/>
          </a:xfrm>
          <a:prstGeom prst="rtTriangle">
            <a:avLst/>
          </a:prstGeom>
          <a:solidFill>
            <a:srgbClr val="252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7"/>
          <p:cNvSpPr txBox="1"/>
          <p:nvPr>
            <p:ph type="ctrTitle"/>
          </p:nvPr>
        </p:nvSpPr>
        <p:spPr>
          <a:xfrm>
            <a:off x="688200" y="1779300"/>
            <a:ext cx="36288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Engineering and Machine Learning Masterclass</a:t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/>
          <p:nvPr/>
        </p:nvSpPr>
        <p:spPr>
          <a:xfrm>
            <a:off x="0" y="0"/>
            <a:ext cx="9144000" cy="21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6"/>
          <p:cNvSpPr txBox="1"/>
          <p:nvPr>
            <p:ph type="ctrTitle"/>
          </p:nvPr>
        </p:nvSpPr>
        <p:spPr>
          <a:xfrm>
            <a:off x="850800" y="2275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How to Debug</a:t>
            </a:r>
            <a:endParaRPr sz="37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 the Github for the library that isn’t working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 the documentation for what you are struggling with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ctrTitle"/>
          </p:nvPr>
        </p:nvSpPr>
        <p:spPr>
          <a:xfrm>
            <a:off x="931800" y="1008925"/>
            <a:ext cx="79512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lang="en" sz="3300">
                <a:solidFill>
                  <a:schemeClr val="dk2"/>
                </a:solidFill>
              </a:rPr>
              <a:t>No installation required</a:t>
            </a:r>
            <a:endParaRPr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lang="en" sz="3300">
                <a:solidFill>
                  <a:schemeClr val="dk2"/>
                </a:solidFill>
              </a:rPr>
              <a:t>No paid software required </a:t>
            </a:r>
            <a:endParaRPr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8"/>
          <p:cNvPicPr preferRelativeResize="0"/>
          <p:nvPr/>
        </p:nvPicPr>
        <p:blipFill rotWithShape="1">
          <a:blip r:embed="rId3">
            <a:alphaModFix/>
          </a:blip>
          <a:srcRect b="25291" l="1100" r="32979" t="8775"/>
          <a:stretch/>
        </p:blipFill>
        <p:spPr>
          <a:xfrm>
            <a:off x="0" y="100"/>
            <a:ext cx="9144003" cy="5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8"/>
          <p:cNvSpPr/>
          <p:nvPr/>
        </p:nvSpPr>
        <p:spPr>
          <a:xfrm flipH="1" rot="10800000">
            <a:off x="-1200" y="100"/>
            <a:ext cx="9146400" cy="5145000"/>
          </a:xfrm>
          <a:prstGeom prst="rtTriangle">
            <a:avLst/>
          </a:prstGeom>
          <a:solidFill>
            <a:srgbClr val="252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8"/>
          <p:cNvSpPr txBox="1"/>
          <p:nvPr>
            <p:ph type="ctrTitle"/>
          </p:nvPr>
        </p:nvSpPr>
        <p:spPr>
          <a:xfrm>
            <a:off x="688200" y="1779300"/>
            <a:ext cx="36288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Engineering and Machine Learning Masterclass</a:t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ctrTitle"/>
          </p:nvPr>
        </p:nvSpPr>
        <p:spPr>
          <a:xfrm>
            <a:off x="750050" y="766425"/>
            <a:ext cx="8159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01 Machine Learning Introduction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02 Python Introduction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ctrTitle"/>
          </p:nvPr>
        </p:nvSpPr>
        <p:spPr>
          <a:xfrm>
            <a:off x="606650" y="1770025"/>
            <a:ext cx="8159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03 Load, clean and encode data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04 Data engineering for machine learning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05 Build regression and discretizer models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06 Data transformation and feature selection for ridge regression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ctrTitle"/>
          </p:nvPr>
        </p:nvSpPr>
        <p:spPr>
          <a:xfrm>
            <a:off x="1017925" y="1910700"/>
            <a:ext cx="79512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All source files provided!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1"/>
          <p:cNvPicPr preferRelativeResize="0"/>
          <p:nvPr/>
        </p:nvPicPr>
        <p:blipFill rotWithShape="1">
          <a:blip r:embed="rId3">
            <a:alphaModFix/>
          </a:blip>
          <a:srcRect b="25291" l="1100" r="32979" t="8775"/>
          <a:stretch/>
        </p:blipFill>
        <p:spPr>
          <a:xfrm>
            <a:off x="0" y="100"/>
            <a:ext cx="9144003" cy="5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 flipH="1" rot="10800000">
            <a:off x="-1200" y="100"/>
            <a:ext cx="9146400" cy="5145000"/>
          </a:xfrm>
          <a:prstGeom prst="rtTriangle">
            <a:avLst/>
          </a:prstGeom>
          <a:solidFill>
            <a:srgbClr val="252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>
            <p:ph type="ctrTitle"/>
          </p:nvPr>
        </p:nvSpPr>
        <p:spPr>
          <a:xfrm>
            <a:off x="855625" y="1383650"/>
            <a:ext cx="36288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Requirements 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ctrTitle"/>
          </p:nvPr>
        </p:nvSpPr>
        <p:spPr>
          <a:xfrm>
            <a:off x="926350" y="530000"/>
            <a:ext cx="7382400" cy="11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700"/>
              <a:buFont typeface="Raleway"/>
              <a:buChar char="●"/>
            </a:pPr>
            <a:r>
              <a:rPr lang="en" sz="2700"/>
              <a:t>Python introduction included </a:t>
            </a:r>
            <a:endParaRPr sz="2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350" y="1956800"/>
            <a:ext cx="2653300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ctrTitle"/>
          </p:nvPr>
        </p:nvSpPr>
        <p:spPr>
          <a:xfrm>
            <a:off x="697750" y="2358800"/>
            <a:ext cx="5348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/>
              <a:t>Code editor with Python support</a:t>
            </a:r>
            <a:endParaRPr sz="36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aleway"/>
              <a:buChar char="●"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Free online: Google Colab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-3619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○"/>
            </a:pPr>
            <a:r>
              <a:rPr lang="en" sz="2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https://colab.research.google.com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500"/>
              <a:buFont typeface="Raleway"/>
              <a:buChar char="●"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Or on your computer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0" name="Google Shape;2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00" y="582325"/>
            <a:ext cx="2690477" cy="16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type="ctrTitle"/>
          </p:nvPr>
        </p:nvSpPr>
        <p:spPr>
          <a:xfrm>
            <a:off x="926350" y="1825400"/>
            <a:ext cx="7382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Working with Google Colab</a:t>
            </a:r>
            <a:endParaRPr sz="2800"/>
          </a:p>
          <a:p>
            <a:pPr indent="-3746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Variable values can get stuck. 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en" sz="2300"/>
              <a:t>If your changes don’t seem to update, restart the runtime.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/>
          <p:nvPr/>
        </p:nvSpPr>
        <p:spPr>
          <a:xfrm>
            <a:off x="0" y="0"/>
            <a:ext cx="9144000" cy="15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5"/>
          <p:cNvSpPr txBox="1"/>
          <p:nvPr>
            <p:ph type="ctrTitle"/>
          </p:nvPr>
        </p:nvSpPr>
        <p:spPr>
          <a:xfrm>
            <a:off x="850800" y="2275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How to Debug</a:t>
            </a:r>
            <a:endParaRPr sz="34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n" sz="2100"/>
              <a:t>Search your bug, problem or question via a search engine </a:t>
            </a:r>
            <a:endParaRPr sz="2100"/>
          </a:p>
          <a:p>
            <a:pPr indent="-3619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○"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Many answers on Stack Overflow 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Join a Discord server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