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2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4/27/16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4/27/16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4/27/16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4/27/16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schwartz@gradcenter.cuny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2963329"/>
          </a:xfrm>
        </p:spPr>
        <p:txBody>
          <a:bodyPr/>
          <a:lstStyle/>
          <a:p>
            <a:r>
              <a:rPr lang="en-US" dirty="0" smtClean="0"/>
              <a:t>N-Grams</a:t>
            </a:r>
            <a:br>
              <a:rPr lang="en-US" dirty="0" smtClean="0"/>
            </a:br>
            <a:r>
              <a:rPr lang="en-US" sz="4000" dirty="0" smtClean="0"/>
              <a:t>And Some Fun Things To Do With Them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Max Schwartz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811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859"/>
            <a:ext cx="8229600" cy="414430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hlinkClick r:id="rId2"/>
              </a:rPr>
              <a:t>mschwartz@gradcenter.cuny.edu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      </a:t>
            </a:r>
            <a:r>
              <a:rPr lang="en-US" dirty="0" err="1" smtClean="0">
                <a:solidFill>
                  <a:schemeClr val="tx1"/>
                </a:solidFill>
              </a:rPr>
              <a:t>maxwell</a:t>
            </a:r>
            <a:r>
              <a:rPr lang="en-US" dirty="0" err="1">
                <a:solidFill>
                  <a:schemeClr val="tx1"/>
                </a:solidFill>
              </a:rPr>
              <a:t>-schwartz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      cephalopod11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3" descr="githu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94" y="2302705"/>
            <a:ext cx="1192940" cy="1192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90868" y="312631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chessco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30" y="3495646"/>
            <a:ext cx="705338" cy="70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1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Language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3513"/>
            <a:ext cx="8229600" cy="40326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This is the first example in my _____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talk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presentation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  </a:t>
            </a:r>
            <a:r>
              <a:rPr lang="en-US" dirty="0" smtClean="0">
                <a:solidFill>
                  <a:srgbClr val="000000"/>
                </a:solidFill>
                <a:ea typeface="Zapf Dingbats"/>
                <a:cs typeface="Zapf Dingbats"/>
                <a:sym typeface="Zapf Dingbats"/>
              </a:rPr>
              <a:t>the</a:t>
            </a:r>
            <a:endParaRPr lang="en-US" dirty="0">
              <a:solidFill>
                <a:srgbClr val="000000"/>
              </a:solidFill>
              <a:sym typeface="Zapf Dingbat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  </a:t>
            </a:r>
            <a:r>
              <a:rPr lang="en-US" dirty="0" smtClean="0">
                <a:solidFill>
                  <a:srgbClr val="000000"/>
                </a:solidFill>
                <a:ea typeface="Zapf Dingbats"/>
                <a:cs typeface="Zapf Dingbats"/>
                <a:sym typeface="Zapf Dingbats"/>
              </a:rPr>
              <a:t>yesterday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677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9556"/>
            <a:ext cx="8229600" cy="404660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</a:rPr>
              <a:t>What?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Sequence of </a:t>
            </a:r>
            <a:r>
              <a:rPr lang="en-US" i="1" dirty="0" smtClean="0">
                <a:solidFill>
                  <a:srgbClr val="000000"/>
                </a:solidFill>
              </a:rPr>
              <a:t>n </a:t>
            </a:r>
            <a:r>
              <a:rPr lang="en-US" dirty="0" smtClean="0">
                <a:solidFill>
                  <a:srgbClr val="000000"/>
                </a:solidFill>
              </a:rPr>
              <a:t>items (words, characters, etc.)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</a:rPr>
              <a:t>Why?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Get probability of </a:t>
            </a:r>
            <a:r>
              <a:rPr lang="en-US" i="1" dirty="0" smtClean="0">
                <a:solidFill>
                  <a:srgbClr val="000000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th item given </a:t>
            </a:r>
            <a:r>
              <a:rPr lang="en-US" i="1" dirty="0" smtClean="0">
                <a:solidFill>
                  <a:srgbClr val="000000"/>
                </a:solidFill>
              </a:rPr>
              <a:t>n </a:t>
            </a:r>
            <a:r>
              <a:rPr lang="en-US" dirty="0" smtClean="0">
                <a:solidFill>
                  <a:srgbClr val="000000"/>
                </a:solidFill>
              </a:rPr>
              <a:t>– 1 previous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</a:rPr>
              <a:t>How?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Relies on Markov Assumption</a:t>
            </a:r>
          </a:p>
        </p:txBody>
      </p:sp>
    </p:spTree>
    <p:extLst>
      <p:ext uri="{BB962C8B-B14F-4D97-AF65-F5344CB8AC3E}">
        <p14:creationId xmlns:p14="http://schemas.microsoft.com/office/powerpoint/2010/main" val="1848595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1427"/>
            <a:ext cx="8229600" cy="4004735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Document classification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Predictive text, Autocorrect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Text generation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Speech recognition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136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Unigrams (Bag of Words)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5599"/>
            <a:ext cx="8229600" cy="4060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1) This is a sentence.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2) And this here sentence is another sentence.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[this, sentence, a, and, here, is, another]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57200" indent="-457200">
              <a:buAutoNum type="arabicParenR"/>
            </a:pPr>
            <a:r>
              <a:rPr lang="en-US" dirty="0" smtClean="0">
                <a:solidFill>
                  <a:srgbClr val="000000"/>
                </a:solidFill>
              </a:rPr>
              <a:t>[1, 1, 1, 0, 0, 1, 0]</a:t>
            </a:r>
          </a:p>
          <a:p>
            <a:pPr marL="457200" indent="-457200">
              <a:buAutoNum type="arabicParenR"/>
            </a:pPr>
            <a:r>
              <a:rPr lang="en-US" dirty="0" smtClean="0">
                <a:solidFill>
                  <a:srgbClr val="000000"/>
                </a:solidFill>
              </a:rPr>
              <a:t>[1, 2, 0, 1, 1, 1, 1]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97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 cmpd="sng">
            <a:noFill/>
          </a:ln>
        </p:spPr>
        <p:txBody>
          <a:bodyPr/>
          <a:lstStyle/>
          <a:p>
            <a:r>
              <a:rPr lang="en-US" dirty="0" smtClean="0"/>
              <a:t>Bigrams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8043"/>
            <a:ext cx="8229600" cy="586183"/>
          </a:xfrm>
          <a:ln w="38100" cmpd="sng">
            <a:noFill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&lt;s&gt; This is an example sentence &lt;/s&gt;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837299" y="2568043"/>
            <a:ext cx="1646687" cy="586183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88552" y="2568043"/>
            <a:ext cx="1172219" cy="586183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83986" y="2568043"/>
            <a:ext cx="990804" cy="586183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60771" y="2568043"/>
            <a:ext cx="2456076" cy="586183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74790" y="2568043"/>
            <a:ext cx="3781799" cy="586183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16847" y="2568043"/>
            <a:ext cx="3000320" cy="586183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0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Bigram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6032"/>
            <a:ext cx="8229600" cy="420013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1) &lt;s&gt; Here is sentence one &lt;/s&gt;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2) &lt;s&gt; This is a sentence &lt;/s&gt;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3) &lt;s&gt; This is a third sentence &lt;/s&gt;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P(</a:t>
            </a:r>
            <a:r>
              <a:rPr lang="en-US" dirty="0" err="1" smtClean="0">
                <a:solidFill>
                  <a:srgbClr val="000000"/>
                </a:solidFill>
              </a:rPr>
              <a:t>a|is</a:t>
            </a:r>
            <a:r>
              <a:rPr lang="en-US" dirty="0" smtClean="0">
                <a:solidFill>
                  <a:srgbClr val="000000"/>
                </a:solidFill>
              </a:rPr>
              <a:t>) = 0.66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P(here|&lt;s&gt;) = 0.33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P(&lt;/s&gt;|a) = 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635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Bigram-based</a:t>
            </a:r>
            <a:br>
              <a:rPr lang="en-US" dirty="0" smtClean="0"/>
            </a:br>
            <a:r>
              <a:rPr lang="en-US" dirty="0" smtClean="0"/>
              <a:t>Text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2724"/>
            <a:ext cx="8229600" cy="4423439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Get a corpus (Brown corpus is in NLTK)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Modify if necessary (lower case, tags, etc.)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Create list of all bigrams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Initialize with “seed” (&lt;s&gt;, other word)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List only bigrams starting with seed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Choose from list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400" dirty="0" smtClean="0">
                <a:solidFill>
                  <a:schemeClr val="tx1"/>
                </a:solidFill>
              </a:rPr>
              <a:t>Print choice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400" dirty="0" smtClean="0">
                <a:solidFill>
                  <a:schemeClr val="tx1"/>
                </a:solidFill>
              </a:rPr>
              <a:t>Use choice as next seed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Signal end (&lt;/s&gt;, specific punctuation, etc.)</a:t>
            </a:r>
          </a:p>
        </p:txBody>
      </p:sp>
    </p:spTree>
    <p:extLst>
      <p:ext uri="{BB962C8B-B14F-4D97-AF65-F5344CB8AC3E}">
        <p14:creationId xmlns:p14="http://schemas.microsoft.com/office/powerpoint/2010/main" val="3528279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Bigram-based</a:t>
            </a:r>
            <a:br>
              <a:rPr lang="en-US" dirty="0" smtClean="0"/>
            </a:br>
            <a:r>
              <a:rPr lang="en-US" dirty="0" smtClean="0"/>
              <a:t>Sentence Spacing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8551"/>
            <a:ext cx="8229600" cy="4367612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rgbClr val="000000"/>
                </a:solidFill>
              </a:rPr>
              <a:t>See 1-3 of last task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rgbClr val="000000"/>
                </a:solidFill>
              </a:rPr>
              <a:t>Create dictionary of </a:t>
            </a:r>
            <a:r>
              <a:rPr lang="en-US" dirty="0" err="1" smtClean="0">
                <a:solidFill>
                  <a:srgbClr val="000000"/>
                </a:solidFill>
              </a:rPr>
              <a:t>uni</a:t>
            </a:r>
            <a:r>
              <a:rPr lang="en-US" dirty="0" smtClean="0">
                <a:solidFill>
                  <a:srgbClr val="000000"/>
                </a:solidFill>
              </a:rPr>
              <a:t>- and bigram frequencies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rgbClr val="000000"/>
                </a:solidFill>
              </a:rPr>
              <a:t>Get </a:t>
            </a:r>
            <a:r>
              <a:rPr lang="en-US" dirty="0" err="1" smtClean="0">
                <a:solidFill>
                  <a:srgbClr val="000000"/>
                </a:solidFill>
              </a:rPr>
              <a:t>unspaced</a:t>
            </a:r>
            <a:r>
              <a:rPr lang="en-US" dirty="0" smtClean="0">
                <a:solidFill>
                  <a:srgbClr val="000000"/>
                </a:solidFill>
              </a:rPr>
              <a:t> string from user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rgbClr val="000000"/>
                </a:solidFill>
              </a:rPr>
              <a:t>List all bigrams starting with initial seed (&lt;s&gt;)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rgbClr val="000000"/>
                </a:solidFill>
              </a:rPr>
              <a:t>Loop through </a:t>
            </a:r>
            <a:r>
              <a:rPr lang="en-US" dirty="0" err="1" smtClean="0">
                <a:solidFill>
                  <a:srgbClr val="000000"/>
                </a:solidFill>
              </a:rPr>
              <a:t>unspaced</a:t>
            </a:r>
            <a:r>
              <a:rPr lang="en-US" dirty="0" smtClean="0">
                <a:solidFill>
                  <a:srgbClr val="000000"/>
                </a:solidFill>
              </a:rPr>
              <a:t> string (1, 12, 123, etc.)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rgbClr val="000000"/>
                </a:solidFill>
              </a:rPr>
              <a:t>Return string with highest bigram frequency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400" dirty="0" smtClean="0">
                <a:solidFill>
                  <a:srgbClr val="000000"/>
                </a:solidFill>
              </a:rPr>
              <a:t>Use unigram as </a:t>
            </a:r>
            <a:r>
              <a:rPr lang="en-US" sz="2400" dirty="0" err="1" smtClean="0">
                <a:solidFill>
                  <a:srgbClr val="000000"/>
                </a:solidFill>
              </a:rPr>
              <a:t>backoff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rgbClr val="000000"/>
                </a:solidFill>
              </a:rPr>
              <a:t>Repeat with last result as seed for remaining string</a:t>
            </a:r>
          </a:p>
        </p:txBody>
      </p:sp>
    </p:spTree>
    <p:extLst>
      <p:ext uri="{BB962C8B-B14F-4D97-AF65-F5344CB8AC3E}">
        <p14:creationId xmlns:p14="http://schemas.microsoft.com/office/powerpoint/2010/main" val="2203679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216</TotalTime>
  <Words>376</Words>
  <Application>Microsoft Macintosh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Executive</vt:lpstr>
      <vt:lpstr>N-Grams And Some Fun Things To Do With Them</vt:lpstr>
      <vt:lpstr>Statistical Language Model</vt:lpstr>
      <vt:lpstr>N-Grams</vt:lpstr>
      <vt:lpstr>Some Uses</vt:lpstr>
      <vt:lpstr>Unigrams (Bag of Words)</vt:lpstr>
      <vt:lpstr>Bigrams</vt:lpstr>
      <vt:lpstr>Bigram Probabilities</vt:lpstr>
      <vt:lpstr>Bigram-based Text Generation</vt:lpstr>
      <vt:lpstr>Bigram-based Sentence Spacing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Maxwell Schwartz</dc:creator>
  <cp:lastModifiedBy>Maxwell Schwartz</cp:lastModifiedBy>
  <cp:revision>26</cp:revision>
  <dcterms:created xsi:type="dcterms:W3CDTF">2016-04-26T02:17:46Z</dcterms:created>
  <dcterms:modified xsi:type="dcterms:W3CDTF">2016-04-27T17:53:54Z</dcterms:modified>
</cp:coreProperties>
</file>