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11700" y="166300"/>
            <a:ext cx="8520600" cy="88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Virtual Assistant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109750" y="1051000"/>
            <a:ext cx="5449500" cy="396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Virtual Assistant will manage your schedule for you, so you can focus on getting things done.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Layered and Service Oriented Architecture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Services will interact with data layer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Allows the services to run in background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Analysing Data Layer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Virtual Assistant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8234" l="16505" r="17443" t="6251"/>
          <a:stretch/>
        </p:blipFill>
        <p:spPr>
          <a:xfrm>
            <a:off x="230800" y="1919074"/>
            <a:ext cx="3419251" cy="2489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4">
            <a:alphaModFix/>
          </a:blip>
          <a:srcRect b="7935" l="0" r="0" t="6271"/>
          <a:stretch/>
        </p:blipFill>
        <p:spPr>
          <a:xfrm>
            <a:off x="3717100" y="1919074"/>
            <a:ext cx="5159414" cy="2489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Virtual Assistant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100" y="1861074"/>
            <a:ext cx="3341899" cy="294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1861075"/>
            <a:ext cx="4549769" cy="294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