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embeddedFontLst>
    <p:embeddedFont>
      <p:font typeface="Roboto"/>
      <p:regular r:id="rId6"/>
      <p:bold r:id="rId7"/>
      <p:italic r:id="rId8"/>
      <p:boldItalic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font" Target="fonts/Roboto-regular.fntdata"/><Relationship Id="rId7" Type="http://schemas.openxmlformats.org/officeDocument/2006/relationships/font" Target="fonts/Roboto-bold.fntdata"/><Relationship Id="rId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png"/><Relationship Id="rId4" Type="http://schemas.openxmlformats.org/officeDocument/2006/relationships/image" Target="../media/image00.png"/><Relationship Id="rId5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11700" y="166300"/>
            <a:ext cx="8520600" cy="88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Virtual Assistant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109750" y="1051000"/>
            <a:ext cx="5449500" cy="396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Virtual Assistant will manage your schedule for you, so you can focus on getting things done.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Layered and Service Oriented Architecture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Services will interact with data layer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○"/>
            </a:pPr>
            <a:r>
              <a:rPr lang="en"/>
              <a:t>Allows the services to run in background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Analysing Data Layer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9245" y="1417145"/>
            <a:ext cx="3569799" cy="230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 rotWithShape="1">
          <a:blip r:embed="rId4">
            <a:alphaModFix/>
          </a:blip>
          <a:srcRect b="34377" l="3725" r="36860" t="52289"/>
          <a:stretch/>
        </p:blipFill>
        <p:spPr>
          <a:xfrm>
            <a:off x="109750" y="4327025"/>
            <a:ext cx="4074449" cy="68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 rotWithShape="1">
          <a:blip r:embed="rId5">
            <a:alphaModFix/>
          </a:blip>
          <a:srcRect b="50412" l="5227" r="5558" t="22976"/>
          <a:stretch/>
        </p:blipFill>
        <p:spPr>
          <a:xfrm>
            <a:off x="4554885" y="4128100"/>
            <a:ext cx="3954664" cy="88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