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61" r:id="rId4"/>
    <p:sldId id="258" r:id="rId5"/>
    <p:sldId id="260" r:id="rId6"/>
    <p:sldId id="259" r:id="rId7"/>
    <p:sldId id="257" r:id="rId8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0136-5FDE-594F-9CAA-94B144D64D8A}" v="77" dt="2025-02-02T18:27:35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 showGuides="1">
      <p:cViewPr varScale="1">
        <p:scale>
          <a:sx n="103" d="100"/>
          <a:sy n="103" d="100"/>
        </p:scale>
        <p:origin x="2768" y="168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BCBC0136-5FDE-594F-9CAA-94B144D64D8A}"/>
    <pc:docChg chg="undo custSel addSld delSld modSld">
      <pc:chgData name="Maxwell Cook" userId="6270a8f4b8f62cae" providerId="LiveId" clId="{BCBC0136-5FDE-594F-9CAA-94B144D64D8A}" dt="2025-02-02T18:28:29.259" v="327" actId="1076"/>
      <pc:docMkLst>
        <pc:docMk/>
      </pc:docMkLst>
      <pc:sldChg chg="addSp delSp modSp mod">
        <pc:chgData name="Maxwell Cook" userId="6270a8f4b8f62cae" providerId="LiveId" clId="{BCBC0136-5FDE-594F-9CAA-94B144D64D8A}" dt="2024-12-09T02:15:40.251" v="121" actId="1076"/>
        <pc:sldMkLst>
          <pc:docMk/>
          <pc:sldMk cId="3693775636" sldId="256"/>
        </pc:sldMkLst>
        <pc:spChg chg="add mod">
          <ac:chgData name="Maxwell Cook" userId="6270a8f4b8f62cae" providerId="LiveId" clId="{BCBC0136-5FDE-594F-9CAA-94B144D64D8A}" dt="2024-12-09T02:15:40.251" v="121" actId="1076"/>
          <ac:spMkLst>
            <pc:docMk/>
            <pc:sldMk cId="3693775636" sldId="256"/>
            <ac:spMk id="2" creationId="{97DB9CA4-0CDC-E44C-830B-06FB23CF1F21}"/>
          </ac:spMkLst>
        </pc:spChg>
        <pc:spChg chg="mod">
          <ac:chgData name="Maxwell Cook" userId="6270a8f4b8f62cae" providerId="LiveId" clId="{BCBC0136-5FDE-594F-9CAA-94B144D64D8A}" dt="2024-12-09T00:46:16.724" v="97" actId="1076"/>
          <ac:spMkLst>
            <pc:docMk/>
            <pc:sldMk cId="3693775636" sldId="256"/>
            <ac:spMk id="4" creationId="{8F36A069-3398-2F21-F20D-6DE2C885920E}"/>
          </ac:spMkLst>
        </pc:sp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6" creationId="{EA3BD154-FF54-8B34-43E4-92747AB1AB0E}"/>
          </ac:picMkLst>
        </pc:picChg>
        <pc:picChg chg="add mod">
          <ac:chgData name="Maxwell Cook" userId="6270a8f4b8f62cae" providerId="LiveId" clId="{BCBC0136-5FDE-594F-9CAA-94B144D64D8A}" dt="2024-12-09T02:15:37.673" v="120" actId="1076"/>
          <ac:picMkLst>
            <pc:docMk/>
            <pc:sldMk cId="3693775636" sldId="256"/>
            <ac:picMk id="7" creationId="{ED8A69DC-B15E-D82F-FCA4-DCABC91944BD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8" creationId="{54D88B57-6429-025D-4D45-BDAD577B3D11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10" creationId="{D5F1398E-B953-1F59-F217-7FDD62C30D1D}"/>
          </ac:picMkLst>
        </pc:picChg>
      </pc:sldChg>
      <pc:sldChg chg="addSp modSp mod">
        <pc:chgData name="Maxwell Cook" userId="6270a8f4b8f62cae" providerId="LiveId" clId="{BCBC0136-5FDE-594F-9CAA-94B144D64D8A}" dt="2024-12-07T03:00:23.908" v="74" actId="14100"/>
        <pc:sldMkLst>
          <pc:docMk/>
          <pc:sldMk cId="3640804533" sldId="257"/>
        </pc:sldMkLst>
        <pc:picChg chg="add mod">
          <ac:chgData name="Maxwell Cook" userId="6270a8f4b8f62cae" providerId="LiveId" clId="{BCBC0136-5FDE-594F-9CAA-94B144D64D8A}" dt="2024-12-07T03:00:23.908" v="74" actId="14100"/>
          <ac:picMkLst>
            <pc:docMk/>
            <pc:sldMk cId="3640804533" sldId="257"/>
            <ac:picMk id="3" creationId="{02C48BA2-C609-ABA2-DA4C-6DFC88F217A1}"/>
          </ac:picMkLst>
        </pc:picChg>
        <pc:picChg chg="add mod">
          <ac:chgData name="Maxwell Cook" userId="6270a8f4b8f62cae" providerId="LiveId" clId="{BCBC0136-5FDE-594F-9CAA-94B144D64D8A}" dt="2024-12-07T03:00:14.636" v="72" actId="14100"/>
          <ac:picMkLst>
            <pc:docMk/>
            <pc:sldMk cId="3640804533" sldId="257"/>
            <ac:picMk id="5" creationId="{EC063E86-FBF5-7E7F-8B26-45E31F4A56FF}"/>
          </ac:picMkLst>
        </pc:picChg>
      </pc:sldChg>
      <pc:sldChg chg="addSp delSp modSp mod">
        <pc:chgData name="Maxwell Cook" userId="6270a8f4b8f62cae" providerId="LiveId" clId="{BCBC0136-5FDE-594F-9CAA-94B144D64D8A}" dt="2024-12-09T02:40:53.194" v="284" actId="478"/>
        <pc:sldMkLst>
          <pc:docMk/>
          <pc:sldMk cId="3862617950" sldId="258"/>
        </pc:sldMkLst>
        <pc:spChg chg="add mod">
          <ac:chgData name="Maxwell Cook" userId="6270a8f4b8f62cae" providerId="LiveId" clId="{BCBC0136-5FDE-594F-9CAA-94B144D64D8A}" dt="2024-12-09T02:26:51.308" v="252" actId="14100"/>
          <ac:spMkLst>
            <pc:docMk/>
            <pc:sldMk cId="3862617950" sldId="258"/>
            <ac:spMk id="5" creationId="{A79C5788-86F8-4CF1-B90E-9D123542E862}"/>
          </ac:spMkLst>
        </pc:spChg>
        <pc:spChg chg="add mod">
          <ac:chgData name="Maxwell Cook" userId="6270a8f4b8f62cae" providerId="LiveId" clId="{BCBC0136-5FDE-594F-9CAA-94B144D64D8A}" dt="2024-12-09T02:26:40.852" v="249" actId="1076"/>
          <ac:spMkLst>
            <pc:docMk/>
            <pc:sldMk cId="3862617950" sldId="258"/>
            <ac:spMk id="11" creationId="{7D6D062A-BAFC-7CCC-5709-55901952AA28}"/>
          </ac:spMkLst>
        </pc:spChg>
        <pc:picChg chg="add mod">
          <ac:chgData name="Maxwell Cook" userId="6270a8f4b8f62cae" providerId="LiveId" clId="{BCBC0136-5FDE-594F-9CAA-94B144D64D8A}" dt="2024-12-09T02:26:33.467" v="247" actId="1076"/>
          <ac:picMkLst>
            <pc:docMk/>
            <pc:sldMk cId="3862617950" sldId="258"/>
            <ac:picMk id="18" creationId="{165371AD-7AC1-F2A4-6575-D50A91EF561C}"/>
          </ac:picMkLst>
        </pc:picChg>
        <pc:picChg chg="add mod">
          <ac:chgData name="Maxwell Cook" userId="6270a8f4b8f62cae" providerId="LiveId" clId="{BCBC0136-5FDE-594F-9CAA-94B144D64D8A}" dt="2024-12-09T02:24:42.764" v="231" actId="1076"/>
          <ac:picMkLst>
            <pc:docMk/>
            <pc:sldMk cId="3862617950" sldId="258"/>
            <ac:picMk id="19" creationId="{E7050BB2-0BE8-51C5-24ED-7C2C917EF486}"/>
          </ac:picMkLst>
        </pc:picChg>
        <pc:picChg chg="add mod">
          <ac:chgData name="Maxwell Cook" userId="6270a8f4b8f62cae" providerId="LiveId" clId="{BCBC0136-5FDE-594F-9CAA-94B144D64D8A}" dt="2024-12-09T02:26:36.376" v="248" actId="1076"/>
          <ac:picMkLst>
            <pc:docMk/>
            <pc:sldMk cId="3862617950" sldId="258"/>
            <ac:picMk id="21" creationId="{FA04D684-BD77-9437-795D-DA3C1E2813B7}"/>
          </ac:picMkLst>
        </pc:picChg>
      </pc:sldChg>
      <pc:sldChg chg="addSp delSp modSp del mod">
        <pc:chgData name="Maxwell Cook" userId="6270a8f4b8f62cae" providerId="LiveId" clId="{BCBC0136-5FDE-594F-9CAA-94B144D64D8A}" dt="2024-12-09T00:46:06.348" v="96" actId="2696"/>
        <pc:sldMkLst>
          <pc:docMk/>
          <pc:sldMk cId="1043661401" sldId="259"/>
        </pc:sldMkLst>
      </pc:sldChg>
      <pc:sldChg chg="addSp delSp modSp add mod">
        <pc:chgData name="Maxwell Cook" userId="6270a8f4b8f62cae" providerId="LiveId" clId="{BCBC0136-5FDE-594F-9CAA-94B144D64D8A}" dt="2024-12-09T02:21:15.589" v="202" actId="255"/>
        <pc:sldMkLst>
          <pc:docMk/>
          <pc:sldMk cId="3585360381" sldId="259"/>
        </pc:sldMkLst>
        <pc:spChg chg="mod">
          <ac:chgData name="Maxwell Cook" userId="6270a8f4b8f62cae" providerId="LiveId" clId="{BCBC0136-5FDE-594F-9CAA-94B144D64D8A}" dt="2024-12-09T02:21:15.589" v="202" actId="255"/>
          <ac:spMkLst>
            <pc:docMk/>
            <pc:sldMk cId="3585360381" sldId="259"/>
            <ac:spMk id="11" creationId="{33BCC1AD-FC10-BA1B-0690-2E8547E1D3D6}"/>
          </ac:spMkLst>
        </pc:spChg>
        <pc:picChg chg="add mod">
          <ac:chgData name="Maxwell Cook" userId="6270a8f4b8f62cae" providerId="LiveId" clId="{BCBC0136-5FDE-594F-9CAA-94B144D64D8A}" dt="2024-12-09T02:21:02.232" v="200" actId="1076"/>
          <ac:picMkLst>
            <pc:docMk/>
            <pc:sldMk cId="3585360381" sldId="259"/>
            <ac:picMk id="10" creationId="{59143A86-DEB9-B3F9-9782-858617354620}"/>
          </ac:picMkLst>
        </pc:picChg>
      </pc:sldChg>
      <pc:sldChg chg="addSp delSp modSp add mod">
        <pc:chgData name="Maxwell Cook" userId="6270a8f4b8f62cae" providerId="LiveId" clId="{BCBC0136-5FDE-594F-9CAA-94B144D64D8A}" dt="2025-01-06T18:50:32.055" v="303" actId="1076"/>
        <pc:sldMkLst>
          <pc:docMk/>
          <pc:sldMk cId="91050093" sldId="260"/>
        </pc:sldMkLst>
        <pc:spChg chg="mod">
          <ac:chgData name="Maxwell Cook" userId="6270a8f4b8f62cae" providerId="LiveId" clId="{BCBC0136-5FDE-594F-9CAA-94B144D64D8A}" dt="2024-12-09T02:27:38.732" v="281" actId="14100"/>
          <ac:spMkLst>
            <pc:docMk/>
            <pc:sldMk cId="91050093" sldId="260"/>
            <ac:spMk id="11" creationId="{73036D37-9F75-F97E-40E7-E590C53E436F}"/>
          </ac:spMkLst>
        </pc:spChg>
        <pc:picChg chg="add mod">
          <ac:chgData name="Maxwell Cook" userId="6270a8f4b8f62cae" providerId="LiveId" clId="{BCBC0136-5FDE-594F-9CAA-94B144D64D8A}" dt="2025-01-06T18:50:32.055" v="303" actId="1076"/>
          <ac:picMkLst>
            <pc:docMk/>
            <pc:sldMk cId="91050093" sldId="260"/>
            <ac:picMk id="3" creationId="{BA2516EA-7A25-CF23-F001-66FCC09B54C8}"/>
          </ac:picMkLst>
        </pc:picChg>
        <pc:picChg chg="add mod">
          <ac:chgData name="Maxwell Cook" userId="6270a8f4b8f62cae" providerId="LiveId" clId="{BCBC0136-5FDE-594F-9CAA-94B144D64D8A}" dt="2025-01-06T18:50:28.964" v="302" actId="1076"/>
          <ac:picMkLst>
            <pc:docMk/>
            <pc:sldMk cId="91050093" sldId="260"/>
            <ac:picMk id="5" creationId="{5497A573-D789-A695-0A63-3B35F8D1917B}"/>
          </ac:picMkLst>
        </pc:picChg>
        <pc:picChg chg="mod">
          <ac:chgData name="Maxwell Cook" userId="6270a8f4b8f62cae" providerId="LiveId" clId="{BCBC0136-5FDE-594F-9CAA-94B144D64D8A}" dt="2024-12-09T02:41:00.488" v="287" actId="1076"/>
          <ac:picMkLst>
            <pc:docMk/>
            <pc:sldMk cId="91050093" sldId="260"/>
            <ac:picMk id="7" creationId="{923CC1A3-0F98-7DF5-4767-A176C060E689}"/>
          </ac:picMkLst>
        </pc:picChg>
      </pc:sldChg>
      <pc:sldChg chg="add">
        <pc:chgData name="Maxwell Cook" userId="6270a8f4b8f62cae" providerId="LiveId" clId="{BCBC0136-5FDE-594F-9CAA-94B144D64D8A}" dt="2025-01-19T17:07:40.526" v="304" actId="2890"/>
        <pc:sldMkLst>
          <pc:docMk/>
          <pc:sldMk cId="319057114" sldId="261"/>
        </pc:sldMkLst>
      </pc:sldChg>
      <pc:sldChg chg="addSp delSp modSp new mod">
        <pc:chgData name="Maxwell Cook" userId="6270a8f4b8f62cae" providerId="LiveId" clId="{BCBC0136-5FDE-594F-9CAA-94B144D64D8A}" dt="2025-02-02T18:28:29.259" v="327" actId="1076"/>
        <pc:sldMkLst>
          <pc:docMk/>
          <pc:sldMk cId="4207029184" sldId="262"/>
        </pc:sldMkLst>
        <pc:picChg chg="add mod">
          <ac:chgData name="Maxwell Cook" userId="6270a8f4b8f62cae" providerId="LiveId" clId="{BCBC0136-5FDE-594F-9CAA-94B144D64D8A}" dt="2025-02-02T18:28:29.259" v="327" actId="1076"/>
          <ac:picMkLst>
            <pc:docMk/>
            <pc:sldMk cId="4207029184" sldId="262"/>
            <ac:picMk id="3" creationId="{7FCDC6C3-9BC1-B734-63C1-531A4825354C}"/>
          </ac:picMkLst>
        </pc:picChg>
        <pc:picChg chg="add mod">
          <ac:chgData name="Maxwell Cook" userId="6270a8f4b8f62cae" providerId="LiveId" clId="{BCBC0136-5FDE-594F-9CAA-94B144D64D8A}" dt="2025-02-02T18:27:50.403" v="323" actId="1076"/>
          <ac:picMkLst>
            <pc:docMk/>
            <pc:sldMk cId="4207029184" sldId="262"/>
            <ac:picMk id="5" creationId="{00470C1D-B98D-C672-5B56-09089D0F3F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0BDAC-38D5-A048-8F27-0D0639CFFB2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36A069-3398-2F21-F20D-6DE2C885920E}"/>
              </a:ext>
            </a:extLst>
          </p:cNvPr>
          <p:cNvSpPr txBox="1"/>
          <p:nvPr/>
        </p:nvSpPr>
        <p:spPr>
          <a:xfrm>
            <a:off x="406945" y="3730079"/>
            <a:ext cx="581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Study region and wildfire events. (A) Map of the SRM showing the locations of wildfire events with &gt;1% pre-fire aspen cover. Point size represents the burned area (ha), color scale represents the percentage of aspen forest cover; (B) annual burned area (ha); (C) distribution of fire size (or other statistics ??).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BD154-FF54-8B34-43E4-92747AB1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6945" y="89516"/>
            <a:ext cx="2894533" cy="3566140"/>
          </a:xfrm>
          <a:prstGeom prst="rect">
            <a:avLst/>
          </a:prstGeom>
        </p:spPr>
      </p:pic>
      <p:pic>
        <p:nvPicPr>
          <p:cNvPr id="8" name="Picture 7" descr="A graph of a number of years&#10;&#10;Description automatically generated">
            <a:extLst>
              <a:ext uri="{FF2B5EF4-FFF2-40B4-BE49-F238E27FC236}">
                <a16:creationId xmlns:a16="http://schemas.microsoft.com/office/drawing/2014/main" id="{54D88B57-6429-025D-4D45-BDAD577B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78" y="70470"/>
            <a:ext cx="2923201" cy="1802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F1398E-B953-1F59-F217-7FDD62C3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35738" y="1872587"/>
            <a:ext cx="2788941" cy="170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B9CA4-0CDC-E44C-830B-06FB23CF1F21}"/>
              </a:ext>
            </a:extLst>
          </p:cNvPr>
          <p:cNvSpPr txBox="1"/>
          <p:nvPr/>
        </p:nvSpPr>
        <p:spPr>
          <a:xfrm>
            <a:off x="400206" y="6967655"/>
            <a:ext cx="6057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2.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Aggregation of VIIRS FRP retrievals onto a regular grid. (A) Pixel centers of AFD from both satellites (S-NPP and JPSS-1); (B) Pixel ground area based on swath position (relative nadir position); (C) Cumulative FRP based on fractional assignment.</a:t>
            </a:r>
            <a:endParaRPr lang="en-US" sz="1100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ED8A69DC-B15E-D82F-FCA4-DCABC9194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0" y="4940886"/>
            <a:ext cx="6337595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lines&#10;&#10;AI-generated content may be incorrect.">
            <a:extLst>
              <a:ext uri="{FF2B5EF4-FFF2-40B4-BE49-F238E27FC236}">
                <a16:creationId xmlns:a16="http://schemas.microsoft.com/office/drawing/2014/main" id="{7FCDC6C3-9BC1-B734-63C1-531A4825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2" y="4104364"/>
            <a:ext cx="5585255" cy="3536918"/>
          </a:xfrm>
          <a:prstGeom prst="rect">
            <a:avLst/>
          </a:prstGeom>
        </p:spPr>
      </p:pic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0470C1D-B98D-C672-5B56-09089D0F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60" y="0"/>
            <a:ext cx="5585254" cy="353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8E8D1-18F9-23D2-C2B2-0159AAC90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7C49F-69FC-D9EC-56F0-9D25F042DC51}"/>
              </a:ext>
            </a:extLst>
          </p:cNvPr>
          <p:cNvSpPr txBox="1"/>
          <p:nvPr/>
        </p:nvSpPr>
        <p:spPr>
          <a:xfrm>
            <a:off x="406945" y="3730079"/>
            <a:ext cx="581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Study region and wildfire events. (A) Map of the SRM showing the locations of wildfire events with &gt;1% pre-fire aspen cover. Point size represents the burned area (ha), color scale represents the percentage of aspen forest cover; (B) annual burned area (ha); (C) distribution of fire size (or other statistics ??).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567D6-2F22-D6B5-AE87-2BAD7EF9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6945" y="89516"/>
            <a:ext cx="2894533" cy="3566140"/>
          </a:xfrm>
          <a:prstGeom prst="rect">
            <a:avLst/>
          </a:prstGeom>
        </p:spPr>
      </p:pic>
      <p:pic>
        <p:nvPicPr>
          <p:cNvPr id="8" name="Picture 7" descr="A graph of a number of years&#10;&#10;Description automatically generated">
            <a:extLst>
              <a:ext uri="{FF2B5EF4-FFF2-40B4-BE49-F238E27FC236}">
                <a16:creationId xmlns:a16="http://schemas.microsoft.com/office/drawing/2014/main" id="{9DD81EB0-9794-BFBB-6162-BCF8A274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78" y="70470"/>
            <a:ext cx="2923201" cy="1802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A8B3C-1CCC-DA65-5019-1C708B4CE1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35738" y="1872587"/>
            <a:ext cx="2788941" cy="170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BB12CF-A2C1-5F29-C2F6-E598F382A1FC}"/>
              </a:ext>
            </a:extLst>
          </p:cNvPr>
          <p:cNvSpPr txBox="1"/>
          <p:nvPr/>
        </p:nvSpPr>
        <p:spPr>
          <a:xfrm>
            <a:off x="400206" y="6967655"/>
            <a:ext cx="6057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2.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Aggregation of VIIRS FRP retrievals onto a regular grid. (A) Pixel centers of AFD from both satellites (S-NPP and JPSS-1); (B) Pixel ground area based on swath position (relative nadir position); (C) Cumulative FRP based on fractional assignment.</a:t>
            </a:r>
            <a:endParaRPr lang="en-US" sz="1100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94544B35-09A2-C23D-71F4-E2FB08F9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0" y="4940886"/>
            <a:ext cx="6337595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71C8-23FB-8A90-70A7-98B1B70E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C5788-86F8-4CF1-B90E-9D123542E862}"/>
              </a:ext>
            </a:extLst>
          </p:cNvPr>
          <p:cNvSpPr txBox="1"/>
          <p:nvPr/>
        </p:nvSpPr>
        <p:spPr>
          <a:xfrm>
            <a:off x="984010" y="3464346"/>
            <a:ext cx="46509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3.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Landscape proportion of forest types making up 97% of the burned area within the aggregated FRP grids.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D062A-BAFC-7CCC-5709-55901952AA28}"/>
              </a:ext>
            </a:extLst>
          </p:cNvPr>
          <p:cNvSpPr txBox="1"/>
          <p:nvPr/>
        </p:nvSpPr>
        <p:spPr>
          <a:xfrm>
            <a:off x="212460" y="7101341"/>
            <a:ext cx="6433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18" name="Picture 17" descr="A graph of different species&#10;&#10;Description automatically generated">
            <a:extLst>
              <a:ext uri="{FF2B5EF4-FFF2-40B4-BE49-F238E27FC236}">
                <a16:creationId xmlns:a16="http://schemas.microsoft.com/office/drawing/2014/main" id="{165371AD-7AC1-F2A4-6575-D50A91EF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9" y="4770929"/>
            <a:ext cx="3068712" cy="2026508"/>
          </a:xfrm>
          <a:prstGeom prst="rect">
            <a:avLst/>
          </a:prstGeom>
        </p:spPr>
      </p:pic>
      <p:pic>
        <p:nvPicPr>
          <p:cNvPr id="19" name="Picture 18" descr="A graph of different species&#10;&#10;Description automatically generated">
            <a:extLst>
              <a:ext uri="{FF2B5EF4-FFF2-40B4-BE49-F238E27FC236}">
                <a16:creationId xmlns:a16="http://schemas.microsoft.com/office/drawing/2014/main" id="{E7050BB2-0BE8-51C5-24ED-7C2C917E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1" y="266520"/>
            <a:ext cx="4650948" cy="3071381"/>
          </a:xfrm>
          <a:prstGeom prst="rect">
            <a:avLst/>
          </a:prstGeom>
        </p:spPr>
      </p:pic>
      <p:pic>
        <p:nvPicPr>
          <p:cNvPr id="21" name="Picture 20" descr="A chart with different colored boxes&#10;&#10;Description automatically generated">
            <a:extLst>
              <a:ext uri="{FF2B5EF4-FFF2-40B4-BE49-F238E27FC236}">
                <a16:creationId xmlns:a16="http://schemas.microsoft.com/office/drawing/2014/main" id="{FA04D684-BD77-9437-795D-DA3C1E28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26" y="4770929"/>
            <a:ext cx="3068712" cy="2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1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3E4E-B981-5DC1-AD3C-8A6060EDD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23CC1A3-0F98-7DF5-4767-A176C060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37" y="194380"/>
            <a:ext cx="4744996" cy="3088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036D37-9F75-F97E-40E7-E590C53E436F}"/>
              </a:ext>
            </a:extLst>
          </p:cNvPr>
          <p:cNvSpPr txBox="1"/>
          <p:nvPr/>
        </p:nvSpPr>
        <p:spPr>
          <a:xfrm>
            <a:off x="840537" y="3283104"/>
            <a:ext cx="53501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3" name="Picture 2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BA2516EA-7A25-CF23-F001-66FCC09B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6" y="4194257"/>
            <a:ext cx="3136047" cy="2063578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497A573-D789-A695-0A63-3B35F8D1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0" y="4194257"/>
            <a:ext cx="3170134" cy="20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2059F-EE54-DD98-75BD-6C06BFBA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CC1AD-FC10-BA1B-0690-2E8547E1D3D6}"/>
              </a:ext>
            </a:extLst>
          </p:cNvPr>
          <p:cNvSpPr txBox="1"/>
          <p:nvPr/>
        </p:nvSpPr>
        <p:spPr>
          <a:xfrm>
            <a:off x="212459" y="7385547"/>
            <a:ext cx="64330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5.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Effects of species co-occurrence on maximum FRP. Column (A) two-way interactions between aspen and co-occurring conifer percent cover where the aspen + co-occurring cover is &gt;50%. Column (B) distribution of aspen and co-occurring species percent cover, again where at least 50% of forested area is made up of those two types.</a:t>
            </a:r>
            <a:endParaRPr lang="en-US" sz="11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9143A86-DEB9-B3F9-9782-85861735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2" y="185351"/>
            <a:ext cx="4740776" cy="70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2C48BA2-C609-ABA2-DA4C-6DFC88F2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77" y="355524"/>
            <a:ext cx="3183685" cy="2163274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C063E86-FBF5-7E7F-8B26-45E31F4A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01"/>
            <a:ext cx="3429000" cy="22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408</Words>
  <Application>Microsoft Macintosh PowerPoint</Application>
  <PresentationFormat>Custom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Cook</dc:creator>
  <cp:lastModifiedBy>Maxwell Cook</cp:lastModifiedBy>
  <cp:revision>1</cp:revision>
  <dcterms:created xsi:type="dcterms:W3CDTF">2024-12-05T17:50:13Z</dcterms:created>
  <dcterms:modified xsi:type="dcterms:W3CDTF">2025-02-02T18:28:39Z</dcterms:modified>
</cp:coreProperties>
</file>