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2"/>
    <p:restoredTop sz="96234"/>
  </p:normalViewPr>
  <p:slideViewPr>
    <p:cSldViewPr snapToGrid="0">
      <p:cViewPr varScale="1">
        <p:scale>
          <a:sx n="152" d="100"/>
          <a:sy n="152" d="100"/>
        </p:scale>
        <p:origin x="2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3608-A776-6549-A742-07A412CA6493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C4EC-56FC-CB42-9348-E8C128F9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5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3608-A776-6549-A742-07A412CA6493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C4EC-56FC-CB42-9348-E8C128F9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9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3608-A776-6549-A742-07A412CA6493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C4EC-56FC-CB42-9348-E8C128F9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8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3608-A776-6549-A742-07A412CA6493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C4EC-56FC-CB42-9348-E8C128F9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0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3608-A776-6549-A742-07A412CA6493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C4EC-56FC-CB42-9348-E8C128F9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4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3608-A776-6549-A742-07A412CA6493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C4EC-56FC-CB42-9348-E8C128F9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2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6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3608-A776-6549-A742-07A412CA6493}" type="datetimeFigureOut">
              <a:rPr lang="en-US" smtClean="0"/>
              <a:t>2/7/24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C4EC-56FC-CB42-9348-E8C128F9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0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3608-A776-6549-A742-07A412CA6493}" type="datetimeFigureOut">
              <a:rPr lang="en-US" smtClean="0"/>
              <a:t>2/7/24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C4EC-56FC-CB42-9348-E8C128F9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8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3608-A776-6549-A742-07A412CA6493}" type="datetimeFigureOut">
              <a:rPr lang="en-US" smtClean="0"/>
              <a:t>2/7/24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C4EC-56FC-CB42-9348-E8C128F9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3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6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3608-A776-6549-A742-07A412CA6493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C4EC-56FC-CB42-9348-E8C128F9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5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6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3608-A776-6549-A742-07A412CA6493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C4EC-56FC-CB42-9348-E8C128F9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9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6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53608-A776-6549-A742-07A412CA6493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FC4EC-56FC-CB42-9348-E8C128F9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9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48820F-BAD9-1733-A4D1-1F95B40F7358}"/>
              </a:ext>
            </a:extLst>
          </p:cNvPr>
          <p:cNvSpPr/>
          <p:nvPr/>
        </p:nvSpPr>
        <p:spPr>
          <a:xfrm>
            <a:off x="273108" y="427588"/>
            <a:ext cx="1535813" cy="586203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Sentinel-1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Winter and Summer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D92539-440D-35F4-A11A-7D855CCFEB50}"/>
              </a:ext>
            </a:extLst>
          </p:cNvPr>
          <p:cNvSpPr/>
          <p:nvPr/>
        </p:nvSpPr>
        <p:spPr>
          <a:xfrm>
            <a:off x="273107" y="1170965"/>
            <a:ext cx="1535813" cy="586203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Sentinel-2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Summer and Autumn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17ACF7-A008-2E15-15A4-695D88F22143}"/>
              </a:ext>
            </a:extLst>
          </p:cNvPr>
          <p:cNvSpPr/>
          <p:nvPr/>
        </p:nvSpPr>
        <p:spPr>
          <a:xfrm>
            <a:off x="2104196" y="502324"/>
            <a:ext cx="747624" cy="4367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ot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GLCM Texture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7C95AC-463C-7048-A0B9-7A9B2DD99C98}"/>
              </a:ext>
            </a:extLst>
          </p:cNvPr>
          <p:cNvSpPr/>
          <p:nvPr/>
        </p:nvSpPr>
        <p:spPr>
          <a:xfrm>
            <a:off x="2104196" y="1231574"/>
            <a:ext cx="747625" cy="436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ot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Spectral Indices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7978DE-4116-3E68-44C2-73CDBFAC024D}"/>
              </a:ext>
            </a:extLst>
          </p:cNvPr>
          <p:cNvSpPr/>
          <p:nvPr/>
        </p:nvSpPr>
        <p:spPr>
          <a:xfrm>
            <a:off x="273107" y="1914342"/>
            <a:ext cx="1535813" cy="586203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Topographic Data (Elevation)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E3C43F-91F8-3834-A7F7-701EBC21FC9A}"/>
              </a:ext>
            </a:extLst>
          </p:cNvPr>
          <p:cNvSpPr txBox="1"/>
          <p:nvPr/>
        </p:nvSpPr>
        <p:spPr>
          <a:xfrm>
            <a:off x="273108" y="107662"/>
            <a:ext cx="2672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 Data Collection and Processing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A601F6-653C-07AC-0270-0ADDEF631D4C}"/>
              </a:ext>
            </a:extLst>
          </p:cNvPr>
          <p:cNvSpPr/>
          <p:nvPr/>
        </p:nvSpPr>
        <p:spPr>
          <a:xfrm>
            <a:off x="2104195" y="1977793"/>
            <a:ext cx="747625" cy="436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ot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Slope, Aspect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B8D43C57-D933-7AF7-B431-78D2ED65CAC2}"/>
              </a:ext>
            </a:extLst>
          </p:cNvPr>
          <p:cNvSpPr/>
          <p:nvPr/>
        </p:nvSpPr>
        <p:spPr>
          <a:xfrm>
            <a:off x="3012745" y="3568251"/>
            <a:ext cx="1141440" cy="80049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Sampled Reference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50D470-1BC7-57F0-2CF0-8D403ADDBB73}"/>
              </a:ext>
            </a:extLst>
          </p:cNvPr>
          <p:cNvSpPr txBox="1"/>
          <p:nvPr/>
        </p:nvSpPr>
        <p:spPr>
          <a:xfrm>
            <a:off x="1041014" y="4355821"/>
            <a:ext cx="1213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Testing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FF7AC5-C2BB-8AC4-5D58-A81160C2CFA9}"/>
              </a:ext>
            </a:extLst>
          </p:cNvPr>
          <p:cNvSpPr/>
          <p:nvPr/>
        </p:nvSpPr>
        <p:spPr>
          <a:xfrm>
            <a:off x="4919728" y="819284"/>
            <a:ext cx="1302392" cy="389013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Presence 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AD8ED1-657B-3525-92DB-7E5FC6D788B7}"/>
              </a:ext>
            </a:extLst>
          </p:cNvPr>
          <p:cNvSpPr/>
          <p:nvPr/>
        </p:nvSpPr>
        <p:spPr>
          <a:xfrm>
            <a:off x="4919728" y="1757168"/>
            <a:ext cx="1302392" cy="389013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BE040D-8A2F-4A3F-3547-249721478054}"/>
              </a:ext>
            </a:extLst>
          </p:cNvPr>
          <p:cNvSpPr/>
          <p:nvPr/>
        </p:nvSpPr>
        <p:spPr>
          <a:xfrm>
            <a:off x="3583465" y="538909"/>
            <a:ext cx="747624" cy="4367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ot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NAIP Imagery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E4BA02-1B3D-D3A6-0654-064758759438}"/>
              </a:ext>
            </a:extLst>
          </p:cNvPr>
          <p:cNvSpPr/>
          <p:nvPr/>
        </p:nvSpPr>
        <p:spPr>
          <a:xfrm>
            <a:off x="3528624" y="1733309"/>
            <a:ext cx="1233712" cy="4367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ot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LANDFIRE EVT Sub-class</a:t>
            </a:r>
          </a:p>
        </p:txBody>
      </p:sp>
      <p:sp>
        <p:nvSpPr>
          <p:cNvPr id="22" name="Snip Diagonal Corner Rectangle 21">
            <a:extLst>
              <a:ext uri="{FF2B5EF4-FFF2-40B4-BE49-F238E27FC236}">
                <a16:creationId xmlns:a16="http://schemas.microsoft.com/office/drawing/2014/main" id="{74819C2B-1F31-6E4B-9121-9395BA892760}"/>
              </a:ext>
            </a:extLst>
          </p:cNvPr>
          <p:cNvSpPr/>
          <p:nvPr/>
        </p:nvSpPr>
        <p:spPr>
          <a:xfrm>
            <a:off x="5129997" y="3886200"/>
            <a:ext cx="1166070" cy="746620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 testing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8CF8AA-F99A-D08E-E914-A2377ED9266D}"/>
              </a:ext>
            </a:extLst>
          </p:cNvPr>
          <p:cNvSpPr txBox="1"/>
          <p:nvPr/>
        </p:nvSpPr>
        <p:spPr>
          <a:xfrm>
            <a:off x="3583465" y="107662"/>
            <a:ext cx="2712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and Background Learning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DA4675-8316-592D-0801-995B66611974}"/>
              </a:ext>
            </a:extLst>
          </p:cNvPr>
          <p:cNvSpPr/>
          <p:nvPr/>
        </p:nvSpPr>
        <p:spPr>
          <a:xfrm>
            <a:off x="153584" y="107662"/>
            <a:ext cx="3011648" cy="25600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99718F-ACAB-05E8-02BD-C2B51E80B6AD}"/>
              </a:ext>
            </a:extLst>
          </p:cNvPr>
          <p:cNvSpPr/>
          <p:nvPr/>
        </p:nvSpPr>
        <p:spPr>
          <a:xfrm>
            <a:off x="3583465" y="1027337"/>
            <a:ext cx="747624" cy="4367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ot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USFS TreeMap</a:t>
            </a:r>
          </a:p>
        </p:txBody>
      </p:sp>
    </p:spTree>
    <p:extLst>
      <p:ext uri="{BB962C8B-B14F-4D97-AF65-F5344CB8AC3E}">
        <p14:creationId xmlns:p14="http://schemas.microsoft.com/office/powerpoint/2010/main" val="2798424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247</TotalTime>
  <Words>48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Maxwell Cook</dc:creator>
  <cp:lastModifiedBy>Maxwell Cook</cp:lastModifiedBy>
  <cp:revision>1</cp:revision>
  <dcterms:created xsi:type="dcterms:W3CDTF">2024-02-07T21:40:33Z</dcterms:created>
  <dcterms:modified xsi:type="dcterms:W3CDTF">2024-02-08T01:48:29Z</dcterms:modified>
</cp:coreProperties>
</file>