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 showGuides="1">
      <p:cViewPr varScale="1">
        <p:scale>
          <a:sx n="102" d="100"/>
          <a:sy n="102" d="100"/>
        </p:scale>
        <p:origin x="1592" y="184"/>
      </p:cViewPr>
      <p:guideLst>
        <p:guide orient="horz" pos="244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72011"/>
            <a:ext cx="5829300" cy="2705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82310"/>
            <a:ext cx="5143500" cy="1876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3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3808"/>
            <a:ext cx="147875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3808"/>
            <a:ext cx="4350544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7705"/>
            <a:ext cx="5915025" cy="32331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201393"/>
            <a:ext cx="5915025" cy="17002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3810"/>
            <a:ext cx="59150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05318"/>
            <a:ext cx="2901255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39085"/>
            <a:ext cx="290125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05318"/>
            <a:ext cx="2915543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39085"/>
            <a:ext cx="291554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9083"/>
            <a:ext cx="3471863" cy="55234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0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9083"/>
            <a:ext cx="3471863" cy="55234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3810"/>
            <a:ext cx="59150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9042"/>
            <a:ext cx="59150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F0776-E159-264F-B9B3-CFEFD80D475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203865"/>
            <a:ext cx="23145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DE388-C7EE-D340-9986-8D60073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48295-A94D-07FD-B287-C9950B49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781077" cy="502920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6AB1581-5C42-CD13-9A26-4FEA381A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1521"/>
            <a:ext cx="3352078" cy="2478144"/>
          </a:xfrm>
          <a:prstGeom prst="rect">
            <a:avLst/>
          </a:prstGeom>
        </p:spPr>
      </p:pic>
      <p:pic>
        <p:nvPicPr>
          <p:cNvPr id="9" name="Picture 8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B0EB29A7-7470-0BD1-9A81-C1AABE6E6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5181521"/>
            <a:ext cx="3352078" cy="24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9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Cook</dc:creator>
  <cp:lastModifiedBy>Maxwell Cook</cp:lastModifiedBy>
  <cp:revision>1</cp:revision>
  <dcterms:created xsi:type="dcterms:W3CDTF">2024-12-02T20:44:46Z</dcterms:created>
  <dcterms:modified xsi:type="dcterms:W3CDTF">2024-12-02T20:54:10Z</dcterms:modified>
</cp:coreProperties>
</file>