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5"/>
  </p:normalViewPr>
  <p:slideViewPr>
    <p:cSldViewPr snapToGrid="0" showGuides="1">
      <p:cViewPr>
        <p:scale>
          <a:sx n="120" d="100"/>
          <a:sy n="120" d="100"/>
        </p:scale>
        <p:origin x="80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A3C4-C1C3-B415-F037-023AB4EE2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A99AE-B4D3-291B-09A9-75B46B681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DAB0B-A4CF-DFBB-1930-7F7CE19D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F20D-4251-A244-B8B7-2D10EBB50E1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F7DD-4B11-BBA1-EBBE-61A80311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8CAF0-C65A-F114-1EA7-696A6C2A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B05-C5B5-964E-883D-F5EE641E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3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DF2D-C629-646D-4A1E-FB50BEE8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A869C-1ACA-1DBE-1C9E-668701D8B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906FB-0BF9-0990-DAEE-95E4E84E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F20D-4251-A244-B8B7-2D10EBB50E1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70F06-EE9E-94D4-5B4C-424F449D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8D766-D179-F81D-554C-413E9D30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B05-C5B5-964E-883D-F5EE641E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2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2DDD3B-29B6-4F83-A090-5725449DB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BCB8A-A7A3-42F9-91B9-A4602CB82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1958-D890-40CF-7043-8C4CEE63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F20D-4251-A244-B8B7-2D10EBB50E1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6AF07-E92E-9BB6-FCC1-18AAD0C3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0D059-4204-CEAC-80D5-7F660059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B05-C5B5-964E-883D-F5EE641E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0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98ED-35C3-B2DA-BCF1-D84C24A5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B3DE-5B28-5730-9FD2-7719BCF0D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390F0-6267-2223-290A-3E38A410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F20D-4251-A244-B8B7-2D10EBB50E1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64E0-7F37-8679-373A-11E31C8C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9DE6E-3E39-FEF2-821D-B84EB123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B05-C5B5-964E-883D-F5EE641E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1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57D6-7C01-A854-C439-53044C1A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F52D9-C8A2-C9DE-4B1B-998C950C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C003D-0132-83BA-482E-AFFE0F92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F20D-4251-A244-B8B7-2D10EBB50E1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8D6BD-B9B2-B572-B3CF-70C46E05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BAA81-EFB9-2A61-A4DC-7DE2E3A3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B05-C5B5-964E-883D-F5EE641E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7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C99C-D7FF-286A-4876-0048B203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9570-6B7A-2330-62E6-B1FE3616C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D22F2-B9AE-8922-F848-906FADA16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1155D-64D1-BDB0-C4E9-04C4C225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F20D-4251-A244-B8B7-2D10EBB50E1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27A76-E23F-9CBE-CA8F-311E232A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18B62-F744-63DA-347A-7161CABF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B05-C5B5-964E-883D-F5EE641E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3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9ED8-495E-B7FD-605F-8AD6066C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11576-7494-5111-DA63-2E5121FB6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E312E-D58E-63CA-55EE-30713C3E5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A112B-4E22-AC59-E5F1-E46FCD6CC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7F03A-3796-502B-1F43-BC62D4291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9C094-1B8F-CB45-4DD6-022B067B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F20D-4251-A244-B8B7-2D10EBB50E1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8C0A3-3DAC-EBEE-FC35-A907F545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23A1B5-5F2A-AE2E-709C-42F03FCA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B05-C5B5-964E-883D-F5EE641E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8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E002-E75E-57F4-A7E4-769071C0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F41C6-3EA9-23B9-733C-523BCBBD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F20D-4251-A244-B8B7-2D10EBB50E1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B4BA5-1C35-EE0B-8732-E332472E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6EE0C-8B3E-DF37-BDBF-BB4F9F72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B05-C5B5-964E-883D-F5EE641E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9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E82AB-1FDC-AAF5-7662-A390634F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F20D-4251-A244-B8B7-2D10EBB50E1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F49DF-3E82-F269-E3A5-04A35438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29C79-9B5F-825F-BC45-40F1A10E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B05-C5B5-964E-883D-F5EE641E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8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BB6F-4792-699E-261D-31D675ED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21206-3AC7-4902-9F00-BD09C2164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3237C-D265-3275-0E3A-94A632E16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4B328-5536-DAA5-74D0-E184B30E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F20D-4251-A244-B8B7-2D10EBB50E1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A7E34-E1F2-CC58-BEC5-7B505577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135F2-EBA8-C449-3F7F-A3945C69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B05-C5B5-964E-883D-F5EE641E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BAA4-CD21-F4EB-73CB-85A96FEE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104C9-B652-CA0B-8FE5-BE0012EF0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8A9AA-E3A2-0E9B-30A8-B5E2A917A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F7E75-40DE-D08D-3C19-43048C53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F20D-4251-A244-B8B7-2D10EBB50E1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BB112-FD45-186C-E64B-51FEB827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F84BF-A616-F25E-F322-3229A163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39B05-C5B5-964E-883D-F5EE641E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6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EECAC-2B7C-B957-74F3-0710BE3E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77C2E-AF84-C6FF-3E6A-8296E338B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F0C0E-5644-9C45-FC76-9BF7A3803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FF20D-4251-A244-B8B7-2D10EBB50E1B}" type="datetimeFigureOut">
              <a:rPr lang="en-US" smtClean="0"/>
              <a:t>10/28/23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78E7E-1D13-C486-1CC5-174C5699B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89231-610A-D0F3-CC91-7F423CCC4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39B05-C5B5-964E-883D-F5EE641EF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7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48161EE-3643-3EF5-EF96-3E58834CCE57}"/>
              </a:ext>
            </a:extLst>
          </p:cNvPr>
          <p:cNvGrpSpPr/>
          <p:nvPr/>
        </p:nvGrpSpPr>
        <p:grpSpPr>
          <a:xfrm>
            <a:off x="2441054" y="1644806"/>
            <a:ext cx="6654800" cy="4327369"/>
            <a:chOff x="2441054" y="1644806"/>
            <a:chExt cx="6654800" cy="43273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C7416EC-1015-A779-90FA-316183CA4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8400" y="1644806"/>
              <a:ext cx="4775200" cy="317500"/>
            </a:xfrm>
            <a:prstGeom prst="rect">
              <a:avLst/>
            </a:prstGeom>
          </p:spPr>
        </p:pic>
        <p:pic>
          <p:nvPicPr>
            <p:cNvPr id="7" name="Picture 6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4BCDBC42-5D2A-6AA4-9CB1-0B1D78650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1054" y="1857375"/>
              <a:ext cx="6654800" cy="4114800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0368073-609F-46B4-7402-D3C4863894C5}"/>
                </a:ext>
              </a:extLst>
            </p:cNvPr>
            <p:cNvGrpSpPr/>
            <p:nvPr/>
          </p:nvGrpSpPr>
          <p:grpSpPr>
            <a:xfrm>
              <a:off x="3209384" y="4604228"/>
              <a:ext cx="1235262" cy="701829"/>
              <a:chOff x="674529" y="4216306"/>
              <a:chExt cx="1235262" cy="70182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5CF61B1-4726-CF66-993A-DF4950CAD4D0}"/>
                  </a:ext>
                </a:extLst>
              </p:cNvPr>
              <p:cNvSpPr/>
              <p:nvPr/>
            </p:nvSpPr>
            <p:spPr>
              <a:xfrm>
                <a:off x="674529" y="4216306"/>
                <a:ext cx="1209613" cy="696035"/>
              </a:xfrm>
              <a:prstGeom prst="rect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CF36351-B7BD-58D8-3B21-9E162B2B6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484" y="4367284"/>
                <a:ext cx="31901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62EE978-0924-FA1E-B80E-D844EAB602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484" y="4577307"/>
                <a:ext cx="319016" cy="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A1E9ED0-2414-5BF9-9AE6-C5B5E199D1C3}"/>
                  </a:ext>
                </a:extLst>
              </p:cNvPr>
              <p:cNvSpPr/>
              <p:nvPr/>
            </p:nvSpPr>
            <p:spPr>
              <a:xfrm>
                <a:off x="879096" y="4742880"/>
                <a:ext cx="81792" cy="889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C32C72-7680-44A9-3B1E-93F398F47A3D}"/>
                  </a:ext>
                </a:extLst>
              </p:cNvPr>
              <p:cNvSpPr txBox="1"/>
              <p:nvPr/>
            </p:nvSpPr>
            <p:spPr>
              <a:xfrm>
                <a:off x="1143234" y="4236479"/>
                <a:ext cx="76655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Precision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E351EC-3C7E-FE6F-441C-A5A131B6D5E2}"/>
                  </a:ext>
                </a:extLst>
              </p:cNvPr>
              <p:cNvSpPr txBox="1"/>
              <p:nvPr/>
            </p:nvSpPr>
            <p:spPr>
              <a:xfrm>
                <a:off x="1143234" y="4446502"/>
                <a:ext cx="5790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Recall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C94EBB-AB34-6854-B83E-CF6682C66E7A}"/>
                  </a:ext>
                </a:extLst>
              </p:cNvPr>
              <p:cNvSpPr txBox="1"/>
              <p:nvPr/>
            </p:nvSpPr>
            <p:spPr>
              <a:xfrm>
                <a:off x="1143234" y="4656525"/>
                <a:ext cx="7409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F1-score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863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Cook</dc:creator>
  <cp:lastModifiedBy>Maxwell Cook</cp:lastModifiedBy>
  <cp:revision>1</cp:revision>
  <dcterms:created xsi:type="dcterms:W3CDTF">2023-10-28T20:32:51Z</dcterms:created>
  <dcterms:modified xsi:type="dcterms:W3CDTF">2023-10-28T21:35:29Z</dcterms:modified>
</cp:coreProperties>
</file>