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5"/>
  </p:normalViewPr>
  <p:slideViewPr>
    <p:cSldViewPr snapToGrid="0">
      <p:cViewPr varScale="1">
        <p:scale>
          <a:sx n="114" d="100"/>
          <a:sy n="114" d="100"/>
        </p:scale>
        <p:origin x="2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0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2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0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BB8A3-3FB0-6F42-9F4A-242D73F035D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4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04187B-D7F0-993E-E08A-E5320BC3BAE5}"/>
              </a:ext>
            </a:extLst>
          </p:cNvPr>
          <p:cNvGrpSpPr/>
          <p:nvPr/>
        </p:nvGrpSpPr>
        <p:grpSpPr>
          <a:xfrm>
            <a:off x="861256" y="0"/>
            <a:ext cx="5135486" cy="6598328"/>
            <a:chOff x="861256" y="0"/>
            <a:chExt cx="5135486" cy="65983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AD8466-E16A-368B-65DD-B7AC561D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257" y="0"/>
              <a:ext cx="5135485" cy="316932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FF2650-F7D1-FFA0-A6E1-6B0B8AAE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256" y="3429000"/>
              <a:ext cx="5135485" cy="316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833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1</cp:revision>
  <dcterms:created xsi:type="dcterms:W3CDTF">2023-11-01T02:11:40Z</dcterms:created>
  <dcterms:modified xsi:type="dcterms:W3CDTF">2023-11-01T06:20:45Z</dcterms:modified>
</cp:coreProperties>
</file>