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64" r:id="rId3"/>
    <p:sldId id="258" r:id="rId4"/>
    <p:sldId id="260" r:id="rId5"/>
    <p:sldId id="259" r:id="rId6"/>
    <p:sldId id="257" r:id="rId7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C0136-5FDE-594F-9CAA-94B144D64D8A}" v="82" dt="2025-02-05T03:32:18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 showGuides="1">
      <p:cViewPr varScale="1">
        <p:scale>
          <a:sx n="103" d="100"/>
          <a:sy n="103" d="100"/>
        </p:scale>
        <p:origin x="2768" y="168"/>
      </p:cViewPr>
      <p:guideLst>
        <p:guide orient="horz" pos="256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BCBC0136-5FDE-594F-9CAA-94B144D64D8A}"/>
    <pc:docChg chg="undo custSel addSld delSld modSld">
      <pc:chgData name="Maxwell Cook" userId="6270a8f4b8f62cae" providerId="LiveId" clId="{BCBC0136-5FDE-594F-9CAA-94B144D64D8A}" dt="2025-02-05T03:32:32.167" v="352" actId="14100"/>
      <pc:docMkLst>
        <pc:docMk/>
      </pc:docMkLst>
      <pc:sldChg chg="addSp delSp modSp del mod">
        <pc:chgData name="Maxwell Cook" userId="6270a8f4b8f62cae" providerId="LiveId" clId="{BCBC0136-5FDE-594F-9CAA-94B144D64D8A}" dt="2025-02-05T03:31:39.150" v="335" actId="2696"/>
        <pc:sldMkLst>
          <pc:docMk/>
          <pc:sldMk cId="3693775636" sldId="256"/>
        </pc:sldMkLst>
      </pc:sldChg>
      <pc:sldChg chg="addSp modSp mod">
        <pc:chgData name="Maxwell Cook" userId="6270a8f4b8f62cae" providerId="LiveId" clId="{BCBC0136-5FDE-594F-9CAA-94B144D64D8A}" dt="2024-12-07T03:00:23.908" v="74" actId="14100"/>
        <pc:sldMkLst>
          <pc:docMk/>
          <pc:sldMk cId="3640804533" sldId="257"/>
        </pc:sldMkLst>
        <pc:picChg chg="add mod">
          <ac:chgData name="Maxwell Cook" userId="6270a8f4b8f62cae" providerId="LiveId" clId="{BCBC0136-5FDE-594F-9CAA-94B144D64D8A}" dt="2024-12-07T03:00:23.908" v="74" actId="14100"/>
          <ac:picMkLst>
            <pc:docMk/>
            <pc:sldMk cId="3640804533" sldId="257"/>
            <ac:picMk id="3" creationId="{02C48BA2-C609-ABA2-DA4C-6DFC88F217A1}"/>
          </ac:picMkLst>
        </pc:picChg>
        <pc:picChg chg="add mod">
          <ac:chgData name="Maxwell Cook" userId="6270a8f4b8f62cae" providerId="LiveId" clId="{BCBC0136-5FDE-594F-9CAA-94B144D64D8A}" dt="2024-12-07T03:00:14.636" v="72" actId="14100"/>
          <ac:picMkLst>
            <pc:docMk/>
            <pc:sldMk cId="3640804533" sldId="257"/>
            <ac:picMk id="5" creationId="{EC063E86-FBF5-7E7F-8B26-45E31F4A56FF}"/>
          </ac:picMkLst>
        </pc:picChg>
      </pc:sldChg>
      <pc:sldChg chg="addSp delSp modSp mod">
        <pc:chgData name="Maxwell Cook" userId="6270a8f4b8f62cae" providerId="LiveId" clId="{BCBC0136-5FDE-594F-9CAA-94B144D64D8A}" dt="2024-12-09T02:40:53.194" v="284" actId="478"/>
        <pc:sldMkLst>
          <pc:docMk/>
          <pc:sldMk cId="3862617950" sldId="258"/>
        </pc:sldMkLst>
        <pc:spChg chg="add mod">
          <ac:chgData name="Maxwell Cook" userId="6270a8f4b8f62cae" providerId="LiveId" clId="{BCBC0136-5FDE-594F-9CAA-94B144D64D8A}" dt="2024-12-09T02:26:51.308" v="252" actId="14100"/>
          <ac:spMkLst>
            <pc:docMk/>
            <pc:sldMk cId="3862617950" sldId="258"/>
            <ac:spMk id="5" creationId="{A79C5788-86F8-4CF1-B90E-9D123542E862}"/>
          </ac:spMkLst>
        </pc:spChg>
        <pc:spChg chg="add mod">
          <ac:chgData name="Maxwell Cook" userId="6270a8f4b8f62cae" providerId="LiveId" clId="{BCBC0136-5FDE-594F-9CAA-94B144D64D8A}" dt="2024-12-09T02:26:40.852" v="249" actId="1076"/>
          <ac:spMkLst>
            <pc:docMk/>
            <pc:sldMk cId="3862617950" sldId="258"/>
            <ac:spMk id="11" creationId="{7D6D062A-BAFC-7CCC-5709-55901952AA28}"/>
          </ac:spMkLst>
        </pc:spChg>
        <pc:picChg chg="add mod">
          <ac:chgData name="Maxwell Cook" userId="6270a8f4b8f62cae" providerId="LiveId" clId="{BCBC0136-5FDE-594F-9CAA-94B144D64D8A}" dt="2024-12-09T02:26:33.467" v="247" actId="1076"/>
          <ac:picMkLst>
            <pc:docMk/>
            <pc:sldMk cId="3862617950" sldId="258"/>
            <ac:picMk id="18" creationId="{165371AD-7AC1-F2A4-6575-D50A91EF561C}"/>
          </ac:picMkLst>
        </pc:picChg>
        <pc:picChg chg="add mod">
          <ac:chgData name="Maxwell Cook" userId="6270a8f4b8f62cae" providerId="LiveId" clId="{BCBC0136-5FDE-594F-9CAA-94B144D64D8A}" dt="2024-12-09T02:24:42.764" v="231" actId="1076"/>
          <ac:picMkLst>
            <pc:docMk/>
            <pc:sldMk cId="3862617950" sldId="258"/>
            <ac:picMk id="19" creationId="{E7050BB2-0BE8-51C5-24ED-7C2C917EF486}"/>
          </ac:picMkLst>
        </pc:picChg>
        <pc:picChg chg="add mod">
          <ac:chgData name="Maxwell Cook" userId="6270a8f4b8f62cae" providerId="LiveId" clId="{BCBC0136-5FDE-594F-9CAA-94B144D64D8A}" dt="2024-12-09T02:26:36.376" v="248" actId="1076"/>
          <ac:picMkLst>
            <pc:docMk/>
            <pc:sldMk cId="3862617950" sldId="258"/>
            <ac:picMk id="21" creationId="{FA04D684-BD77-9437-795D-DA3C1E2813B7}"/>
          </ac:picMkLst>
        </pc:picChg>
      </pc:sldChg>
      <pc:sldChg chg="addSp delSp modSp del mod">
        <pc:chgData name="Maxwell Cook" userId="6270a8f4b8f62cae" providerId="LiveId" clId="{BCBC0136-5FDE-594F-9CAA-94B144D64D8A}" dt="2024-12-09T00:46:06.348" v="96" actId="2696"/>
        <pc:sldMkLst>
          <pc:docMk/>
          <pc:sldMk cId="1043661401" sldId="259"/>
        </pc:sldMkLst>
      </pc:sldChg>
      <pc:sldChg chg="addSp delSp modSp add mod">
        <pc:chgData name="Maxwell Cook" userId="6270a8f4b8f62cae" providerId="LiveId" clId="{BCBC0136-5FDE-594F-9CAA-94B144D64D8A}" dt="2024-12-09T02:21:15.589" v="202" actId="255"/>
        <pc:sldMkLst>
          <pc:docMk/>
          <pc:sldMk cId="3585360381" sldId="259"/>
        </pc:sldMkLst>
        <pc:spChg chg="mod">
          <ac:chgData name="Maxwell Cook" userId="6270a8f4b8f62cae" providerId="LiveId" clId="{BCBC0136-5FDE-594F-9CAA-94B144D64D8A}" dt="2024-12-09T02:21:15.589" v="202" actId="255"/>
          <ac:spMkLst>
            <pc:docMk/>
            <pc:sldMk cId="3585360381" sldId="259"/>
            <ac:spMk id="11" creationId="{33BCC1AD-FC10-BA1B-0690-2E8547E1D3D6}"/>
          </ac:spMkLst>
        </pc:spChg>
        <pc:picChg chg="add mod">
          <ac:chgData name="Maxwell Cook" userId="6270a8f4b8f62cae" providerId="LiveId" clId="{BCBC0136-5FDE-594F-9CAA-94B144D64D8A}" dt="2024-12-09T02:21:02.232" v="200" actId="1076"/>
          <ac:picMkLst>
            <pc:docMk/>
            <pc:sldMk cId="3585360381" sldId="259"/>
            <ac:picMk id="10" creationId="{59143A86-DEB9-B3F9-9782-858617354620}"/>
          </ac:picMkLst>
        </pc:picChg>
      </pc:sldChg>
      <pc:sldChg chg="addSp delSp modSp add mod">
        <pc:chgData name="Maxwell Cook" userId="6270a8f4b8f62cae" providerId="LiveId" clId="{BCBC0136-5FDE-594F-9CAA-94B144D64D8A}" dt="2025-01-06T18:50:32.055" v="303" actId="1076"/>
        <pc:sldMkLst>
          <pc:docMk/>
          <pc:sldMk cId="91050093" sldId="260"/>
        </pc:sldMkLst>
        <pc:spChg chg="mod">
          <ac:chgData name="Maxwell Cook" userId="6270a8f4b8f62cae" providerId="LiveId" clId="{BCBC0136-5FDE-594F-9CAA-94B144D64D8A}" dt="2024-12-09T02:27:38.732" v="281" actId="14100"/>
          <ac:spMkLst>
            <pc:docMk/>
            <pc:sldMk cId="91050093" sldId="260"/>
            <ac:spMk id="11" creationId="{73036D37-9F75-F97E-40E7-E590C53E436F}"/>
          </ac:spMkLst>
        </pc:spChg>
        <pc:picChg chg="add mod">
          <ac:chgData name="Maxwell Cook" userId="6270a8f4b8f62cae" providerId="LiveId" clId="{BCBC0136-5FDE-594F-9CAA-94B144D64D8A}" dt="2025-01-06T18:50:32.055" v="303" actId="1076"/>
          <ac:picMkLst>
            <pc:docMk/>
            <pc:sldMk cId="91050093" sldId="260"/>
            <ac:picMk id="3" creationId="{BA2516EA-7A25-CF23-F001-66FCC09B54C8}"/>
          </ac:picMkLst>
        </pc:picChg>
        <pc:picChg chg="add mod">
          <ac:chgData name="Maxwell Cook" userId="6270a8f4b8f62cae" providerId="LiveId" clId="{BCBC0136-5FDE-594F-9CAA-94B144D64D8A}" dt="2025-01-06T18:50:28.964" v="302" actId="1076"/>
          <ac:picMkLst>
            <pc:docMk/>
            <pc:sldMk cId="91050093" sldId="260"/>
            <ac:picMk id="5" creationId="{5497A573-D789-A695-0A63-3B35F8D1917B}"/>
          </ac:picMkLst>
        </pc:picChg>
        <pc:picChg chg="mod">
          <ac:chgData name="Maxwell Cook" userId="6270a8f4b8f62cae" providerId="LiveId" clId="{BCBC0136-5FDE-594F-9CAA-94B144D64D8A}" dt="2024-12-09T02:41:00.488" v="287" actId="1076"/>
          <ac:picMkLst>
            <pc:docMk/>
            <pc:sldMk cId="91050093" sldId="260"/>
            <ac:picMk id="7" creationId="{923CC1A3-0F98-7DF5-4767-A176C060E689}"/>
          </ac:picMkLst>
        </pc:picChg>
      </pc:sldChg>
      <pc:sldChg chg="add del">
        <pc:chgData name="Maxwell Cook" userId="6270a8f4b8f62cae" providerId="LiveId" clId="{BCBC0136-5FDE-594F-9CAA-94B144D64D8A}" dt="2025-02-05T03:14:59.557" v="329" actId="2696"/>
        <pc:sldMkLst>
          <pc:docMk/>
          <pc:sldMk cId="319057114" sldId="261"/>
        </pc:sldMkLst>
      </pc:sldChg>
      <pc:sldChg chg="addSp delSp modSp new del mod">
        <pc:chgData name="Maxwell Cook" userId="6270a8f4b8f62cae" providerId="LiveId" clId="{BCBC0136-5FDE-594F-9CAA-94B144D64D8A}" dt="2025-02-05T03:15:04.359" v="330" actId="2696"/>
        <pc:sldMkLst>
          <pc:docMk/>
          <pc:sldMk cId="4207029184" sldId="262"/>
        </pc:sldMkLst>
      </pc:sldChg>
      <pc:sldChg chg="modSp add">
        <pc:chgData name="Maxwell Cook" userId="6270a8f4b8f62cae" providerId="LiveId" clId="{BCBC0136-5FDE-594F-9CAA-94B144D64D8A}" dt="2025-02-05T03:26:50.870" v="334" actId="14826"/>
        <pc:sldMkLst>
          <pc:docMk/>
          <pc:sldMk cId="2033406883" sldId="263"/>
        </pc:sldMkLst>
        <pc:picChg chg="mod">
          <ac:chgData name="Maxwell Cook" userId="6270a8f4b8f62cae" providerId="LiveId" clId="{BCBC0136-5FDE-594F-9CAA-94B144D64D8A}" dt="2025-02-05T03:16:05.644" v="333" actId="14826"/>
          <ac:picMkLst>
            <pc:docMk/>
            <pc:sldMk cId="2033406883" sldId="263"/>
            <ac:picMk id="6" creationId="{5E001FE1-47DC-8A2C-B9A2-D6FAE5D75DBE}"/>
          </ac:picMkLst>
        </pc:picChg>
        <pc:picChg chg="mod">
          <ac:chgData name="Maxwell Cook" userId="6270a8f4b8f62cae" providerId="LiveId" clId="{BCBC0136-5FDE-594F-9CAA-94B144D64D8A}" dt="2025-02-05T03:26:50.870" v="334" actId="14826"/>
          <ac:picMkLst>
            <pc:docMk/>
            <pc:sldMk cId="2033406883" sldId="263"/>
            <ac:picMk id="8" creationId="{27E3D4B1-2115-69DB-8BDF-10BCC6CDE4A1}"/>
          </ac:picMkLst>
        </pc:picChg>
        <pc:picChg chg="mod">
          <ac:chgData name="Maxwell Cook" userId="6270a8f4b8f62cae" providerId="LiveId" clId="{BCBC0136-5FDE-594F-9CAA-94B144D64D8A}" dt="2025-02-05T03:15:26.124" v="331" actId="14826"/>
          <ac:picMkLst>
            <pc:docMk/>
            <pc:sldMk cId="2033406883" sldId="263"/>
            <ac:picMk id="10" creationId="{3019B0E9-B011-47FE-6146-46291B2903BD}"/>
          </ac:picMkLst>
        </pc:picChg>
      </pc:sldChg>
      <pc:sldChg chg="addSp delSp modSp add mod">
        <pc:chgData name="Maxwell Cook" userId="6270a8f4b8f62cae" providerId="LiveId" clId="{BCBC0136-5FDE-594F-9CAA-94B144D64D8A}" dt="2025-02-05T03:32:32.167" v="352" actId="14100"/>
        <pc:sldMkLst>
          <pc:docMk/>
          <pc:sldMk cId="660672776" sldId="264"/>
        </pc:sldMkLst>
        <pc:spChg chg="del">
          <ac:chgData name="Maxwell Cook" userId="6270a8f4b8f62cae" providerId="LiveId" clId="{BCBC0136-5FDE-594F-9CAA-94B144D64D8A}" dt="2025-02-05T03:31:45.677" v="338" actId="478"/>
          <ac:spMkLst>
            <pc:docMk/>
            <pc:sldMk cId="660672776" sldId="264"/>
            <ac:spMk id="2" creationId="{AD95CDE0-9A31-42C5-2596-48DE8B6EF73C}"/>
          </ac:spMkLst>
        </pc:spChg>
        <pc:spChg chg="del">
          <ac:chgData name="Maxwell Cook" userId="6270a8f4b8f62cae" providerId="LiveId" clId="{BCBC0136-5FDE-594F-9CAA-94B144D64D8A}" dt="2025-02-05T03:31:47.012" v="339" actId="478"/>
          <ac:spMkLst>
            <pc:docMk/>
            <pc:sldMk cId="660672776" sldId="264"/>
            <ac:spMk id="4" creationId="{432AC716-AACB-4807-0536-689606EC7974}"/>
          </ac:spMkLst>
        </pc:spChg>
        <pc:picChg chg="add mod">
          <ac:chgData name="Maxwell Cook" userId="6270a8f4b8f62cae" providerId="LiveId" clId="{BCBC0136-5FDE-594F-9CAA-94B144D64D8A}" dt="2025-02-05T03:32:32.167" v="352" actId="14100"/>
          <ac:picMkLst>
            <pc:docMk/>
            <pc:sldMk cId="660672776" sldId="264"/>
            <ac:picMk id="5" creationId="{15A35474-20F1-F94B-0230-7D66758C20CD}"/>
          </ac:picMkLst>
        </pc:picChg>
        <pc:picChg chg="mod">
          <ac:chgData name="Maxwell Cook" userId="6270a8f4b8f62cae" providerId="LiveId" clId="{BCBC0136-5FDE-594F-9CAA-94B144D64D8A}" dt="2025-02-05T03:32:28.678" v="350" actId="1076"/>
          <ac:picMkLst>
            <pc:docMk/>
            <pc:sldMk cId="660672776" sldId="264"/>
            <ac:picMk id="6" creationId="{9F9BB720-A725-36B5-69DD-7778AE856E63}"/>
          </ac:picMkLst>
        </pc:picChg>
        <pc:picChg chg="del">
          <ac:chgData name="Maxwell Cook" userId="6270a8f4b8f62cae" providerId="LiveId" clId="{BCBC0136-5FDE-594F-9CAA-94B144D64D8A}" dt="2025-02-05T03:31:44.337" v="337" actId="478"/>
          <ac:picMkLst>
            <pc:docMk/>
            <pc:sldMk cId="660672776" sldId="264"/>
            <ac:picMk id="7" creationId="{E7D3D9F9-AA13-4F4F-99B6-1C1B1EE77892}"/>
          </ac:picMkLst>
        </pc:picChg>
        <pc:picChg chg="del">
          <ac:chgData name="Maxwell Cook" userId="6270a8f4b8f62cae" providerId="LiveId" clId="{BCBC0136-5FDE-594F-9CAA-94B144D64D8A}" dt="2025-02-05T03:31:48.793" v="341" actId="478"/>
          <ac:picMkLst>
            <pc:docMk/>
            <pc:sldMk cId="660672776" sldId="264"/>
            <ac:picMk id="8" creationId="{8C09E414-B190-C80A-FE9A-10BFE6A466D0}"/>
          </ac:picMkLst>
        </pc:picChg>
        <pc:picChg chg="del">
          <ac:chgData name="Maxwell Cook" userId="6270a8f4b8f62cae" providerId="LiveId" clId="{BCBC0136-5FDE-594F-9CAA-94B144D64D8A}" dt="2025-02-05T03:31:48.454" v="340" actId="478"/>
          <ac:picMkLst>
            <pc:docMk/>
            <pc:sldMk cId="660672776" sldId="264"/>
            <ac:picMk id="10" creationId="{00FDAF46-A2F7-D83A-54FC-4BAD416D8B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0BDAC-38D5-A048-8F27-0D0639CFFB27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ABA4F-8F41-E872-5866-81D2C28A6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C7D46A-6329-C480-8925-FC44F71CA798}"/>
              </a:ext>
            </a:extLst>
          </p:cNvPr>
          <p:cNvSpPr txBox="1"/>
          <p:nvPr/>
        </p:nvSpPr>
        <p:spPr>
          <a:xfrm>
            <a:off x="406945" y="3730079"/>
            <a:ext cx="5817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Study region and wildfire events. (A) Map of the SRM showing the locations of wildfire events with &gt;1% pre-fire aspen cover. Point size represents the burned area (ha), color scale represents the percentage of aspen forest cover; (B) annual burned area (ha); (C) distribution of fire size (or other statistics ??).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01FE1-47DC-8A2C-B9A2-D6FAE5D7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1675" y="89516"/>
            <a:ext cx="2885073" cy="3566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3D4B1-2115-69DB-8BDF-10BCC6CD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01478" y="70470"/>
            <a:ext cx="2923201" cy="1802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9B0E9-B011-47FE-6146-46291B2903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35739" y="1872587"/>
            <a:ext cx="2788939" cy="1709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C28B3-F394-BB01-DEC7-9EF71D489551}"/>
              </a:ext>
            </a:extLst>
          </p:cNvPr>
          <p:cNvSpPr txBox="1"/>
          <p:nvPr/>
        </p:nvSpPr>
        <p:spPr>
          <a:xfrm>
            <a:off x="400206" y="6967655"/>
            <a:ext cx="6057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2.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Aggregation of VIIRS FRP retrievals onto a regular grid. (A) Pixel centers of AFD from both satellites (S-NPP and JPSS-1); (B) Pixel ground area based on swath position (relative nadir position); (C) Cumulative FRP based on fractional assignment.</a:t>
            </a:r>
            <a:endParaRPr lang="en-US" sz="1100" dirty="0"/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6852F306-284A-C007-F7C0-811947BE3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40" y="4940886"/>
            <a:ext cx="6337595" cy="19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E701E-31E7-39C2-CBAF-55477EF8D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9BB720-A725-36B5-69DD-7778AE85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516" y="89516"/>
            <a:ext cx="3396484" cy="4198278"/>
          </a:xfrm>
          <a:prstGeom prst="rect">
            <a:avLst/>
          </a:prstGeom>
        </p:spPr>
      </p:pic>
      <p:pic>
        <p:nvPicPr>
          <p:cNvPr id="5" name="Picture 4" descr="A map of the country&#10;&#10;AI-generated content may be incorrect.">
            <a:extLst>
              <a:ext uri="{FF2B5EF4-FFF2-40B4-BE49-F238E27FC236}">
                <a16:creationId xmlns:a16="http://schemas.microsoft.com/office/drawing/2014/main" id="{15A35474-20F1-F94B-0230-7D66758C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508" y="0"/>
            <a:ext cx="1809462" cy="42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7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71C8-23FB-8A90-70A7-98B1B70E9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9C5788-86F8-4CF1-B90E-9D123542E862}"/>
              </a:ext>
            </a:extLst>
          </p:cNvPr>
          <p:cNvSpPr txBox="1"/>
          <p:nvPr/>
        </p:nvSpPr>
        <p:spPr>
          <a:xfrm>
            <a:off x="984010" y="3464346"/>
            <a:ext cx="46509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3.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Landscape proportion of forest types making up 97% of the burned area within the aggregated FRP grids.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D062A-BAFC-7CCC-5709-55901952AA28}"/>
              </a:ext>
            </a:extLst>
          </p:cNvPr>
          <p:cNvSpPr txBox="1"/>
          <p:nvPr/>
        </p:nvSpPr>
        <p:spPr>
          <a:xfrm>
            <a:off x="212460" y="7101341"/>
            <a:ext cx="6433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4.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Maximum FRP (log-scaled) within dominant forest types. Dominance was determined based on the percent cover for each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gridcell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where one species made up &gt;80% of the total forested area.</a:t>
            </a:r>
            <a:endParaRPr lang="en-US" sz="1100" dirty="0"/>
          </a:p>
        </p:txBody>
      </p:sp>
      <p:pic>
        <p:nvPicPr>
          <p:cNvPr id="18" name="Picture 17" descr="A graph of different species&#10;&#10;Description automatically generated">
            <a:extLst>
              <a:ext uri="{FF2B5EF4-FFF2-40B4-BE49-F238E27FC236}">
                <a16:creationId xmlns:a16="http://schemas.microsoft.com/office/drawing/2014/main" id="{165371AD-7AC1-F2A4-6575-D50A91EF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9" y="4770929"/>
            <a:ext cx="3068712" cy="2026508"/>
          </a:xfrm>
          <a:prstGeom prst="rect">
            <a:avLst/>
          </a:prstGeom>
        </p:spPr>
      </p:pic>
      <p:pic>
        <p:nvPicPr>
          <p:cNvPr id="19" name="Picture 18" descr="A graph of different species&#10;&#10;Description automatically generated">
            <a:extLst>
              <a:ext uri="{FF2B5EF4-FFF2-40B4-BE49-F238E27FC236}">
                <a16:creationId xmlns:a16="http://schemas.microsoft.com/office/drawing/2014/main" id="{E7050BB2-0BE8-51C5-24ED-7C2C917E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1" y="266520"/>
            <a:ext cx="4650948" cy="3071381"/>
          </a:xfrm>
          <a:prstGeom prst="rect">
            <a:avLst/>
          </a:prstGeom>
        </p:spPr>
      </p:pic>
      <p:pic>
        <p:nvPicPr>
          <p:cNvPr id="21" name="Picture 20" descr="A chart with different colored boxes&#10;&#10;Description automatically generated">
            <a:extLst>
              <a:ext uri="{FF2B5EF4-FFF2-40B4-BE49-F238E27FC236}">
                <a16:creationId xmlns:a16="http://schemas.microsoft.com/office/drawing/2014/main" id="{FA04D684-BD77-9437-795D-DA3C1E28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26" y="4770929"/>
            <a:ext cx="3068712" cy="20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1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D3E4E-B981-5DC1-AD3C-8A6060EDD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23CC1A3-0F98-7DF5-4767-A176C060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37" y="194380"/>
            <a:ext cx="4744996" cy="3088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036D37-9F75-F97E-40E7-E590C53E436F}"/>
              </a:ext>
            </a:extLst>
          </p:cNvPr>
          <p:cNvSpPr txBox="1"/>
          <p:nvPr/>
        </p:nvSpPr>
        <p:spPr>
          <a:xfrm>
            <a:off x="840537" y="3283104"/>
            <a:ext cx="53501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4.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Maximum FRP (log-scaled) within dominant forest types. Dominance was determined based on the percent cover for each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gridcell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where one species made up &gt;80% of the total forested area.</a:t>
            </a:r>
            <a:endParaRPr lang="en-US" sz="1100" dirty="0"/>
          </a:p>
        </p:txBody>
      </p:sp>
      <p:pic>
        <p:nvPicPr>
          <p:cNvPr id="3" name="Picture 2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BA2516EA-7A25-CF23-F001-66FCC09B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36" y="4194257"/>
            <a:ext cx="3136047" cy="2063578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497A573-D789-A695-0A63-3B35F8D1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0" y="4194257"/>
            <a:ext cx="3170134" cy="20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2059F-EE54-DD98-75BD-6C06BFBA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CC1AD-FC10-BA1B-0690-2E8547E1D3D6}"/>
              </a:ext>
            </a:extLst>
          </p:cNvPr>
          <p:cNvSpPr txBox="1"/>
          <p:nvPr/>
        </p:nvSpPr>
        <p:spPr>
          <a:xfrm>
            <a:off x="212459" y="7385547"/>
            <a:ext cx="64330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5.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Effects of species co-occurrence on maximum FRP. Column (A) two-way interactions between aspen and co-occurring conifer percent cover where the aspen + co-occurring cover is &gt;50%. Column (B) distribution of aspen and co-occurring species percent cover, again where at least 50% of forested area is made up of those two types.</a:t>
            </a:r>
            <a:endParaRPr lang="en-US" sz="1100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59143A86-DEB9-B3F9-9782-85861735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22" y="185351"/>
            <a:ext cx="4740776" cy="70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2C48BA2-C609-ABA2-DA4C-6DFC88F2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77" y="355524"/>
            <a:ext cx="3183685" cy="2163274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C063E86-FBF5-7E7F-8B26-45E31F4A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01"/>
            <a:ext cx="3429000" cy="22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1234</TotalTime>
  <Words>285</Words>
  <Application>Microsoft Macintosh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Cook</dc:creator>
  <cp:lastModifiedBy>Maxwell Cook</cp:lastModifiedBy>
  <cp:revision>1</cp:revision>
  <dcterms:created xsi:type="dcterms:W3CDTF">2024-12-05T17:50:13Z</dcterms:created>
  <dcterms:modified xsi:type="dcterms:W3CDTF">2025-02-05T03:32:39Z</dcterms:modified>
</cp:coreProperties>
</file>