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9" r:id="rId4"/>
    <p:sldId id="257" r:id="rId5"/>
  </p:sldIdLst>
  <p:sldSz cx="6858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C0136-5FDE-594F-9CAA-94B144D64D8A}" v="17" dt="2024-12-07T02:59:41.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showGuides="1">
      <p:cViewPr varScale="1">
        <p:scale>
          <a:sx n="103" d="100"/>
          <a:sy n="103" d="100"/>
        </p:scale>
        <p:origin x="2768" y="168"/>
      </p:cViewPr>
      <p:guideLst>
        <p:guide orient="horz" pos="2592"/>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 Cook" userId="6270a8f4b8f62cae" providerId="LiveId" clId="{BCBC0136-5FDE-594F-9CAA-94B144D64D8A}"/>
    <pc:docChg chg="undo custSel modSld">
      <pc:chgData name="Maxwell Cook" userId="6270a8f4b8f62cae" providerId="LiveId" clId="{BCBC0136-5FDE-594F-9CAA-94B144D64D8A}" dt="2024-12-07T06:14:56.237" v="75" actId="478"/>
      <pc:docMkLst>
        <pc:docMk/>
      </pc:docMkLst>
      <pc:sldChg chg="addSp delSp modSp mod">
        <pc:chgData name="Maxwell Cook" userId="6270a8f4b8f62cae" providerId="LiveId" clId="{BCBC0136-5FDE-594F-9CAA-94B144D64D8A}" dt="2024-12-07T02:21:53.826" v="54" actId="14826"/>
        <pc:sldMkLst>
          <pc:docMk/>
          <pc:sldMk cId="3693775636" sldId="256"/>
        </pc:sldMkLst>
        <pc:spChg chg="add del mod">
          <ac:chgData name="Maxwell Cook" userId="6270a8f4b8f62cae" providerId="LiveId" clId="{BCBC0136-5FDE-594F-9CAA-94B144D64D8A}" dt="2024-12-07T01:47:31.188" v="27" actId="478"/>
          <ac:spMkLst>
            <pc:docMk/>
            <pc:sldMk cId="3693775636" sldId="256"/>
            <ac:spMk id="2" creationId="{F086688B-261B-AB79-A4EF-E58CE599A5F8}"/>
          </ac:spMkLst>
        </pc:spChg>
        <pc:spChg chg="add del mod">
          <ac:chgData name="Maxwell Cook" userId="6270a8f4b8f62cae" providerId="LiveId" clId="{BCBC0136-5FDE-594F-9CAA-94B144D64D8A}" dt="2024-12-07T01:47:47.905" v="33" actId="478"/>
          <ac:spMkLst>
            <pc:docMk/>
            <pc:sldMk cId="3693775636" sldId="256"/>
            <ac:spMk id="3" creationId="{7B242316-D59E-A3F2-E26A-B542B92B1817}"/>
          </ac:spMkLst>
        </pc:spChg>
        <pc:picChg chg="add mod">
          <ac:chgData name="Maxwell Cook" userId="6270a8f4b8f62cae" providerId="LiveId" clId="{BCBC0136-5FDE-594F-9CAA-94B144D64D8A}" dt="2024-12-07T02:21:53.826" v="54" actId="14826"/>
          <ac:picMkLst>
            <pc:docMk/>
            <pc:sldMk cId="3693775636" sldId="256"/>
            <ac:picMk id="6" creationId="{EA3BD154-FF54-8B34-43E4-92747AB1AB0E}"/>
          </ac:picMkLst>
        </pc:picChg>
        <pc:picChg chg="add mod">
          <ac:chgData name="Maxwell Cook" userId="6270a8f4b8f62cae" providerId="LiveId" clId="{BCBC0136-5FDE-594F-9CAA-94B144D64D8A}" dt="2024-12-07T01:48:41.078" v="48" actId="1076"/>
          <ac:picMkLst>
            <pc:docMk/>
            <pc:sldMk cId="3693775636" sldId="256"/>
            <ac:picMk id="8" creationId="{54D88B57-6429-025D-4D45-BDAD577B3D11}"/>
          </ac:picMkLst>
        </pc:picChg>
        <pc:picChg chg="add mod">
          <ac:chgData name="Maxwell Cook" userId="6270a8f4b8f62cae" providerId="LiveId" clId="{BCBC0136-5FDE-594F-9CAA-94B144D64D8A}" dt="2024-12-07T01:50:47.273" v="49" actId="14826"/>
          <ac:picMkLst>
            <pc:docMk/>
            <pc:sldMk cId="3693775636" sldId="256"/>
            <ac:picMk id="10" creationId="{D5F1398E-B953-1F59-F217-7FDD62C30D1D}"/>
          </ac:picMkLst>
        </pc:picChg>
        <pc:picChg chg="add del mod">
          <ac:chgData name="Maxwell Cook" userId="6270a8f4b8f62cae" providerId="LiveId" clId="{BCBC0136-5FDE-594F-9CAA-94B144D64D8A}" dt="2024-12-07T01:40:34.958" v="18" actId="478"/>
          <ac:picMkLst>
            <pc:docMk/>
            <pc:sldMk cId="3693775636" sldId="256"/>
            <ac:picMk id="1026" creationId="{5FE5F91C-AF3A-F118-0F3C-1EAEED401644}"/>
          </ac:picMkLst>
        </pc:picChg>
      </pc:sldChg>
      <pc:sldChg chg="addSp modSp mod">
        <pc:chgData name="Maxwell Cook" userId="6270a8f4b8f62cae" providerId="LiveId" clId="{BCBC0136-5FDE-594F-9CAA-94B144D64D8A}" dt="2024-12-07T03:00:23.908" v="74" actId="14100"/>
        <pc:sldMkLst>
          <pc:docMk/>
          <pc:sldMk cId="3640804533" sldId="257"/>
        </pc:sldMkLst>
        <pc:picChg chg="add mod">
          <ac:chgData name="Maxwell Cook" userId="6270a8f4b8f62cae" providerId="LiveId" clId="{BCBC0136-5FDE-594F-9CAA-94B144D64D8A}" dt="2024-12-07T03:00:23.908" v="74" actId="14100"/>
          <ac:picMkLst>
            <pc:docMk/>
            <pc:sldMk cId="3640804533" sldId="257"/>
            <ac:picMk id="3" creationId="{02C48BA2-C609-ABA2-DA4C-6DFC88F217A1}"/>
          </ac:picMkLst>
        </pc:picChg>
        <pc:picChg chg="add mod">
          <ac:chgData name="Maxwell Cook" userId="6270a8f4b8f62cae" providerId="LiveId" clId="{BCBC0136-5FDE-594F-9CAA-94B144D64D8A}" dt="2024-12-07T03:00:14.636" v="72" actId="14100"/>
          <ac:picMkLst>
            <pc:docMk/>
            <pc:sldMk cId="3640804533" sldId="257"/>
            <ac:picMk id="5" creationId="{EC063E86-FBF5-7E7F-8B26-45E31F4A56FF}"/>
          </ac:picMkLst>
        </pc:picChg>
      </pc:sldChg>
      <pc:sldChg chg="addSp delSp modSp mod">
        <pc:chgData name="Maxwell Cook" userId="6270a8f4b8f62cae" providerId="LiveId" clId="{BCBC0136-5FDE-594F-9CAA-94B144D64D8A}" dt="2024-12-07T06:14:56.237" v="75" actId="478"/>
        <pc:sldMkLst>
          <pc:docMk/>
          <pc:sldMk cId="1043661401" sldId="259"/>
        </pc:sldMkLst>
        <pc:spChg chg="add del mod">
          <ac:chgData name="Maxwell Cook" userId="6270a8f4b8f62cae" providerId="LiveId" clId="{BCBC0136-5FDE-594F-9CAA-94B144D64D8A}" dt="2024-12-07T06:14:56.237" v="75" actId="478"/>
          <ac:spMkLst>
            <pc:docMk/>
            <pc:sldMk cId="1043661401" sldId="259"/>
            <ac:spMk id="2" creationId="{4913B578-B9F4-874A-5544-3282EA0B8A21}"/>
          </ac:spMkLst>
        </pc:spChg>
        <pc:picChg chg="add mod">
          <ac:chgData name="Maxwell Cook" userId="6270a8f4b8f62cae" providerId="LiveId" clId="{BCBC0136-5FDE-594F-9CAA-94B144D64D8A}" dt="2024-12-06T18:34:46.395" v="13" actId="14100"/>
          <ac:picMkLst>
            <pc:docMk/>
            <pc:sldMk cId="1043661401" sldId="259"/>
            <ac:picMk id="2050" creationId="{D103CF78-23E6-F59A-80B1-587E5EF688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346836"/>
            <a:ext cx="5829300" cy="286512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322446"/>
            <a:ext cx="5143500" cy="198691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11432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3764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38150"/>
            <a:ext cx="1478756"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38150"/>
            <a:ext cx="4350544"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60752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67452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051688"/>
            <a:ext cx="5915025" cy="342328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507358"/>
            <a:ext cx="5915025" cy="1800224"/>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83980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6798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38152"/>
            <a:ext cx="5915025"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017396"/>
            <a:ext cx="2901255"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006090"/>
            <a:ext cx="290125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017396"/>
            <a:ext cx="2915543"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006090"/>
            <a:ext cx="2915543"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0BDAC-38D5-A048-8F27-0D0639CFFB27}"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317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20BDAC-38D5-A048-8F27-0D0639CFFB27}"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45336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0BDAC-38D5-A048-8F27-0D0639CFFB27}"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09538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184912"/>
            <a:ext cx="3471863" cy="58483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131169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184912"/>
            <a:ext cx="3471863" cy="584835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3550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38152"/>
            <a:ext cx="5915025"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190750"/>
            <a:ext cx="5915025"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7627622"/>
            <a:ext cx="1543050" cy="438150"/>
          </a:xfrm>
          <a:prstGeom prst="rect">
            <a:avLst/>
          </a:prstGeom>
        </p:spPr>
        <p:txBody>
          <a:bodyPr vert="horz" lIns="91440" tIns="45720" rIns="91440" bIns="45720" rtlCol="0" anchor="ctr"/>
          <a:lstStyle>
            <a:lvl1pPr algn="l">
              <a:defRPr sz="900">
                <a:solidFill>
                  <a:schemeClr val="tx1">
                    <a:tint val="82000"/>
                  </a:schemeClr>
                </a:solidFill>
              </a:defRPr>
            </a:lvl1pPr>
          </a:lstStyle>
          <a:p>
            <a:fld id="{3620BDAC-38D5-A048-8F27-0D0639CFFB27}" type="datetimeFigureOut">
              <a:rPr lang="en-US" smtClean="0"/>
              <a:t>12/6/24</a:t>
            </a:fld>
            <a:endParaRPr lang="en-US"/>
          </a:p>
        </p:txBody>
      </p:sp>
      <p:sp>
        <p:nvSpPr>
          <p:cNvPr id="5" name="Footer Placeholder 4"/>
          <p:cNvSpPr>
            <a:spLocks noGrp="1"/>
          </p:cNvSpPr>
          <p:nvPr>
            <p:ph type="ftr" sz="quarter" idx="3"/>
          </p:nvPr>
        </p:nvSpPr>
        <p:spPr>
          <a:xfrm>
            <a:off x="2271713" y="7627622"/>
            <a:ext cx="2314575" cy="438150"/>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7627622"/>
            <a:ext cx="1543050" cy="438150"/>
          </a:xfrm>
          <a:prstGeom prst="rect">
            <a:avLst/>
          </a:prstGeom>
        </p:spPr>
        <p:txBody>
          <a:bodyPr vert="horz" lIns="91440" tIns="45720" rIns="91440" bIns="45720" rtlCol="0" anchor="ctr"/>
          <a:lstStyle>
            <a:lvl1pPr algn="r">
              <a:defRPr sz="900">
                <a:solidFill>
                  <a:schemeClr val="tx1">
                    <a:tint val="82000"/>
                  </a:schemeClr>
                </a:solidFill>
              </a:defRPr>
            </a:lvl1pPr>
          </a:lstStyle>
          <a:p>
            <a:fld id="{8696DE7D-E8F1-1E45-A5BF-D031702A08DE}" type="slidenum">
              <a:rPr lang="en-US" smtClean="0"/>
              <a:t>‹#›</a:t>
            </a:fld>
            <a:endParaRPr lang="en-US"/>
          </a:p>
        </p:txBody>
      </p:sp>
    </p:spTree>
    <p:extLst>
      <p:ext uri="{BB962C8B-B14F-4D97-AF65-F5344CB8AC3E}">
        <p14:creationId xmlns:p14="http://schemas.microsoft.com/office/powerpoint/2010/main" val="3168859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36A069-3398-2F21-F20D-6DE2C885920E}"/>
              </a:ext>
            </a:extLst>
          </p:cNvPr>
          <p:cNvSpPr txBox="1"/>
          <p:nvPr/>
        </p:nvSpPr>
        <p:spPr>
          <a:xfrm>
            <a:off x="400206" y="6255384"/>
            <a:ext cx="6057587" cy="938719"/>
          </a:xfrm>
          <a:prstGeom prst="rect">
            <a:avLst/>
          </a:prstGeom>
          <a:noFill/>
        </p:spPr>
        <p:txBody>
          <a:bodyPr wrap="square" rtlCol="0">
            <a:spAutoFit/>
          </a:bodyPr>
          <a:lstStyle/>
          <a:p>
            <a:r>
              <a:rPr lang="en-US" sz="1100" b="1" dirty="0"/>
              <a:t>Figure 1.</a:t>
            </a:r>
            <a:r>
              <a:rPr lang="en-US" sz="1100" dirty="0"/>
              <a:t> Study region and wildfire events. (A) Map of the Southern Rockies showing the locations of wildfire events with &gt;1% pre-fire aspen cover. Point size represents the burned area, color scale represents the percentage of aspen forest cover. (B) Fractional area of forest types from the USFS TreeMap (ca. 2016) making up 97% of total burned area across events. (C) Some other fire statistic (?)</a:t>
            </a:r>
          </a:p>
        </p:txBody>
      </p:sp>
      <p:pic>
        <p:nvPicPr>
          <p:cNvPr id="6" name="Picture 5">
            <a:extLst>
              <a:ext uri="{FF2B5EF4-FFF2-40B4-BE49-F238E27FC236}">
                <a16:creationId xmlns:a16="http://schemas.microsoft.com/office/drawing/2014/main" id="{EA3BD154-FF54-8B34-43E4-92747AB1AB0E}"/>
              </a:ext>
            </a:extLst>
          </p:cNvPr>
          <p:cNvPicPr>
            <a:picLocks noChangeAspect="1"/>
          </p:cNvPicPr>
          <p:nvPr/>
        </p:nvPicPr>
        <p:blipFill>
          <a:blip r:embed="rId2"/>
          <a:srcRect/>
          <a:stretch/>
        </p:blipFill>
        <p:spPr>
          <a:xfrm>
            <a:off x="505799" y="933624"/>
            <a:ext cx="2894533" cy="3566140"/>
          </a:xfrm>
          <a:prstGeom prst="rect">
            <a:avLst/>
          </a:prstGeom>
        </p:spPr>
      </p:pic>
      <p:pic>
        <p:nvPicPr>
          <p:cNvPr id="8" name="Picture 7" descr="A graph of a number of years&#10;&#10;Description automatically generated">
            <a:extLst>
              <a:ext uri="{FF2B5EF4-FFF2-40B4-BE49-F238E27FC236}">
                <a16:creationId xmlns:a16="http://schemas.microsoft.com/office/drawing/2014/main" id="{54D88B57-6429-025D-4D45-BDAD577B3D11}"/>
              </a:ext>
            </a:extLst>
          </p:cNvPr>
          <p:cNvPicPr>
            <a:picLocks noChangeAspect="1"/>
          </p:cNvPicPr>
          <p:nvPr/>
        </p:nvPicPr>
        <p:blipFill>
          <a:blip r:embed="rId3"/>
          <a:stretch>
            <a:fillRect/>
          </a:stretch>
        </p:blipFill>
        <p:spPr>
          <a:xfrm>
            <a:off x="3400332" y="914578"/>
            <a:ext cx="2923201" cy="1802117"/>
          </a:xfrm>
          <a:prstGeom prst="rect">
            <a:avLst/>
          </a:prstGeom>
        </p:spPr>
      </p:pic>
      <p:pic>
        <p:nvPicPr>
          <p:cNvPr id="10" name="Picture 9">
            <a:extLst>
              <a:ext uri="{FF2B5EF4-FFF2-40B4-BE49-F238E27FC236}">
                <a16:creationId xmlns:a16="http://schemas.microsoft.com/office/drawing/2014/main" id="{D5F1398E-B953-1F59-F217-7FDD62C30D1D}"/>
              </a:ext>
            </a:extLst>
          </p:cNvPr>
          <p:cNvPicPr>
            <a:picLocks noChangeAspect="1"/>
          </p:cNvPicPr>
          <p:nvPr/>
        </p:nvPicPr>
        <p:blipFill>
          <a:blip r:embed="rId4"/>
          <a:srcRect/>
          <a:stretch/>
        </p:blipFill>
        <p:spPr>
          <a:xfrm>
            <a:off x="3534592" y="2716695"/>
            <a:ext cx="2788941" cy="1709350"/>
          </a:xfrm>
          <a:prstGeom prst="rect">
            <a:avLst/>
          </a:prstGeom>
        </p:spPr>
      </p:pic>
    </p:spTree>
    <p:extLst>
      <p:ext uri="{BB962C8B-B14F-4D97-AF65-F5344CB8AC3E}">
        <p14:creationId xmlns:p14="http://schemas.microsoft.com/office/powerpoint/2010/main" val="369377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71C8-23FB-8A90-70A7-98B1B70E9C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5E791A-4600-2780-C000-C6662264EB0D}"/>
              </a:ext>
            </a:extLst>
          </p:cNvPr>
          <p:cNvSpPr txBox="1"/>
          <p:nvPr/>
        </p:nvSpPr>
        <p:spPr>
          <a:xfrm>
            <a:off x="400206" y="6255384"/>
            <a:ext cx="6057587" cy="600164"/>
          </a:xfrm>
          <a:prstGeom prst="rect">
            <a:avLst/>
          </a:prstGeom>
          <a:noFill/>
        </p:spPr>
        <p:txBody>
          <a:bodyPr wrap="square" rtlCol="0">
            <a:spAutoFit/>
          </a:bodyPr>
          <a:lstStyle/>
          <a:p>
            <a:r>
              <a:rPr lang="en-US" sz="1100" b="1" dirty="0"/>
              <a:t>Figure 2.</a:t>
            </a:r>
            <a:r>
              <a:rPr lang="en-US" sz="1100" dirty="0"/>
              <a:t> Example of VIIRS fire radiative power allocations and summary statistics. (A-B) Allocation procedure onto regular grid (cumulative and maximum). (C) Total radiative power released by fire events in the study by forest type.</a:t>
            </a:r>
          </a:p>
        </p:txBody>
      </p:sp>
    </p:spTree>
    <p:extLst>
      <p:ext uri="{BB962C8B-B14F-4D97-AF65-F5344CB8AC3E}">
        <p14:creationId xmlns:p14="http://schemas.microsoft.com/office/powerpoint/2010/main" val="386261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B5B9-06B8-9881-507A-66A41FE72C8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C49D13-7743-3607-9FE4-30AD62512434}"/>
              </a:ext>
            </a:extLst>
          </p:cNvPr>
          <p:cNvSpPr txBox="1"/>
          <p:nvPr/>
        </p:nvSpPr>
        <p:spPr>
          <a:xfrm>
            <a:off x="400206" y="6255384"/>
            <a:ext cx="6057587" cy="261610"/>
          </a:xfrm>
          <a:prstGeom prst="rect">
            <a:avLst/>
          </a:prstGeom>
          <a:noFill/>
        </p:spPr>
        <p:txBody>
          <a:bodyPr wrap="square" rtlCol="0">
            <a:spAutoFit/>
          </a:bodyPr>
          <a:lstStyle/>
          <a:p>
            <a:r>
              <a:rPr lang="en-US" sz="1100" b="1" dirty="0"/>
              <a:t>Figure 3.</a:t>
            </a:r>
            <a:r>
              <a:rPr lang="en-US" sz="1100" dirty="0"/>
              <a:t> Maximum FRP by dominant (&gt;90% of grid cell area) forest type. </a:t>
            </a:r>
          </a:p>
        </p:txBody>
      </p:sp>
      <p:pic>
        <p:nvPicPr>
          <p:cNvPr id="2050" name="Picture 2">
            <a:extLst>
              <a:ext uri="{FF2B5EF4-FFF2-40B4-BE49-F238E27FC236}">
                <a16:creationId xmlns:a16="http://schemas.microsoft.com/office/drawing/2014/main" id="{D103CF78-23E6-F59A-80B1-587E5EF68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06" y="1425989"/>
            <a:ext cx="3161789" cy="208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6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02C48BA2-C609-ABA2-DA4C-6DFC88F217A1}"/>
              </a:ext>
            </a:extLst>
          </p:cNvPr>
          <p:cNvPicPr>
            <a:picLocks noChangeAspect="1"/>
          </p:cNvPicPr>
          <p:nvPr/>
        </p:nvPicPr>
        <p:blipFill>
          <a:blip r:embed="rId2"/>
          <a:stretch>
            <a:fillRect/>
          </a:stretch>
        </p:blipFill>
        <p:spPr>
          <a:xfrm>
            <a:off x="3513677" y="355524"/>
            <a:ext cx="3183685" cy="2163274"/>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EC063E86-FBF5-7E7F-8B26-45E31F4A56FF}"/>
              </a:ext>
            </a:extLst>
          </p:cNvPr>
          <p:cNvPicPr>
            <a:picLocks noChangeAspect="1"/>
          </p:cNvPicPr>
          <p:nvPr/>
        </p:nvPicPr>
        <p:blipFill>
          <a:blip r:embed="rId3"/>
          <a:stretch>
            <a:fillRect/>
          </a:stretch>
        </p:blipFill>
        <p:spPr>
          <a:xfrm>
            <a:off x="0" y="218801"/>
            <a:ext cx="3429000" cy="2272425"/>
          </a:xfrm>
          <a:prstGeom prst="rect">
            <a:avLst/>
          </a:prstGeom>
        </p:spPr>
      </p:pic>
    </p:spTree>
    <p:extLst>
      <p:ext uri="{BB962C8B-B14F-4D97-AF65-F5344CB8AC3E}">
        <p14:creationId xmlns:p14="http://schemas.microsoft.com/office/powerpoint/2010/main" val="3640804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944</TotalTime>
  <Words>146</Words>
  <Application>Microsoft Macintosh PowerPoint</Application>
  <PresentationFormat>Custom</PresentationFormat>
  <Paragraphs>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Cook</dc:creator>
  <cp:lastModifiedBy>Maxwell Cook</cp:lastModifiedBy>
  <cp:revision>1</cp:revision>
  <dcterms:created xsi:type="dcterms:W3CDTF">2024-12-05T17:50:13Z</dcterms:created>
  <dcterms:modified xsi:type="dcterms:W3CDTF">2024-12-07T06:15:06Z</dcterms:modified>
</cp:coreProperties>
</file>