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E2A30-B753-2F4D-9590-D4F9C08F9399}" v="2" dt="2024-01-31T01:53:15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3" d="100"/>
          <a:sy n="113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5A6E2A30-B753-2F4D-9590-D4F9C08F9399}"/>
    <pc:docChg chg="custSel addSld modSld">
      <pc:chgData name="Maxwell Cook" userId="6270a8f4b8f62cae" providerId="LiveId" clId="{5A6E2A30-B753-2F4D-9590-D4F9C08F9399}" dt="2024-01-31T01:53:21.468" v="15" actId="1076"/>
      <pc:docMkLst>
        <pc:docMk/>
      </pc:docMkLst>
      <pc:sldChg chg="addSp delSp modSp new mod">
        <pc:chgData name="Maxwell Cook" userId="6270a8f4b8f62cae" providerId="LiveId" clId="{5A6E2A30-B753-2F4D-9590-D4F9C08F9399}" dt="2024-01-31T01:53:21.468" v="15" actId="1076"/>
        <pc:sldMkLst>
          <pc:docMk/>
          <pc:sldMk cId="2888378435" sldId="257"/>
        </pc:sldMkLst>
        <pc:spChg chg="del">
          <ac:chgData name="Maxwell Cook" userId="6270a8f4b8f62cae" providerId="LiveId" clId="{5A6E2A30-B753-2F4D-9590-D4F9C08F9399}" dt="2024-01-31T01:44:18.577" v="1" actId="478"/>
          <ac:spMkLst>
            <pc:docMk/>
            <pc:sldMk cId="2888378435" sldId="257"/>
            <ac:spMk id="2" creationId="{9FAEF652-6766-FB5F-1952-6F6056B77580}"/>
          </ac:spMkLst>
        </pc:spChg>
        <pc:spChg chg="del">
          <ac:chgData name="Maxwell Cook" userId="6270a8f4b8f62cae" providerId="LiveId" clId="{5A6E2A30-B753-2F4D-9590-D4F9C08F9399}" dt="2024-01-31T01:44:20.152" v="2" actId="478"/>
          <ac:spMkLst>
            <pc:docMk/>
            <pc:sldMk cId="2888378435" sldId="257"/>
            <ac:spMk id="3" creationId="{1D93BBC8-96D4-1AAF-F272-323656077C90}"/>
          </ac:spMkLst>
        </pc:spChg>
        <pc:graphicFrameChg chg="add mod modGraphic">
          <ac:chgData name="Maxwell Cook" userId="6270a8f4b8f62cae" providerId="LiveId" clId="{5A6E2A30-B753-2F4D-9590-D4F9C08F9399}" dt="2024-01-31T01:53:21.468" v="15" actId="1076"/>
          <ac:graphicFrameMkLst>
            <pc:docMk/>
            <pc:sldMk cId="2888378435" sldId="257"/>
            <ac:graphicFrameMk id="6" creationId="{64F8CBCD-ADCD-77EC-920C-F630C82B5345}"/>
          </ac:graphicFrameMkLst>
        </pc:graphicFrameChg>
        <pc:picChg chg="add mod">
          <ac:chgData name="Maxwell Cook" userId="6270a8f4b8f62cae" providerId="LiveId" clId="{5A6E2A30-B753-2F4D-9590-D4F9C08F9399}" dt="2024-01-31T01:45:37.283" v="12" actId="1076"/>
          <ac:picMkLst>
            <pc:docMk/>
            <pc:sldMk cId="2888378435" sldId="257"/>
            <ac:picMk id="5" creationId="{85B71408-9E8A-771A-7485-89082BEE5A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3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0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0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2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9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72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0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BB8A3-3FB0-6F42-9F4A-242D73F035D9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0FEA-ABE2-C340-9800-CA8F5E209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4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04187B-D7F0-993E-E08A-E5320BC3BAE5}"/>
              </a:ext>
            </a:extLst>
          </p:cNvPr>
          <p:cNvGrpSpPr/>
          <p:nvPr/>
        </p:nvGrpSpPr>
        <p:grpSpPr>
          <a:xfrm>
            <a:off x="861256" y="0"/>
            <a:ext cx="5135486" cy="6598328"/>
            <a:chOff x="861256" y="0"/>
            <a:chExt cx="5135486" cy="65983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AD8466-E16A-368B-65DD-B7AC561DD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257" y="0"/>
              <a:ext cx="5135485" cy="316932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FF2650-F7D1-FFA0-A6E1-6B0B8AAEA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256" y="3429000"/>
              <a:ext cx="5135485" cy="3169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33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and black squares&#10;&#10;Description automatically generated with medium confidence">
            <a:extLst>
              <a:ext uri="{FF2B5EF4-FFF2-40B4-BE49-F238E27FC236}">
                <a16:creationId xmlns:a16="http://schemas.microsoft.com/office/drawing/2014/main" id="{85B71408-9E8A-771A-7485-89082BEE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81401" cy="358140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F8CBCD-ADCD-77EC-920C-F630C82B5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12382"/>
              </p:ext>
            </p:extLst>
          </p:nvPr>
        </p:nvGraphicFramePr>
        <p:xfrm>
          <a:off x="3476979" y="358141"/>
          <a:ext cx="3121378" cy="3223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066">
                  <a:extLst>
                    <a:ext uri="{9D8B030D-6E8A-4147-A177-3AD203B41FA5}">
                      <a16:colId xmlns:a16="http://schemas.microsoft.com/office/drawing/2014/main" val="2004541342"/>
                    </a:ext>
                  </a:extLst>
                </a:gridCol>
                <a:gridCol w="719330">
                  <a:extLst>
                    <a:ext uri="{9D8B030D-6E8A-4147-A177-3AD203B41FA5}">
                      <a16:colId xmlns:a16="http://schemas.microsoft.com/office/drawing/2014/main" val="341115845"/>
                    </a:ext>
                  </a:extLst>
                </a:gridCol>
                <a:gridCol w="687217">
                  <a:extLst>
                    <a:ext uri="{9D8B030D-6E8A-4147-A177-3AD203B41FA5}">
                      <a16:colId xmlns:a16="http://schemas.microsoft.com/office/drawing/2014/main" val="1633905556"/>
                    </a:ext>
                  </a:extLst>
                </a:gridCol>
                <a:gridCol w="558765">
                  <a:extLst>
                    <a:ext uri="{9D8B030D-6E8A-4147-A177-3AD203B41FA5}">
                      <a16:colId xmlns:a16="http://schemas.microsoft.com/office/drawing/2014/main" val="463047109"/>
                    </a:ext>
                  </a:extLst>
                </a:gridCol>
              </a:tblGrid>
              <a:tr h="442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Classification Scenario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Description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Number of Features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F1-Score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3757388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Combined_S1_S2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0.9143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6201742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Summer_Autumn_S2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0.9053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118530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Summer_S2_VI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5869952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Summer_S2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0.8372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8936876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Autumn_S2_VI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0.8198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9122670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Autumn_S2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0.8049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214137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Summer_Winter_S1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0.5574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814390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Winter_S1_GLCM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0.4857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8539736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Winter_S1 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0.4629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7076986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Summer_S1_GLCM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0.4531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075548"/>
                  </a:ext>
                </a:extLst>
              </a:tr>
              <a:tr h="172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Summer_S1        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0.4065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047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3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258</TotalTime>
  <Words>68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2023-11-01T02:11:40Z</dcterms:created>
  <dcterms:modified xsi:type="dcterms:W3CDTF">2024-01-31T01:53:25Z</dcterms:modified>
</cp:coreProperties>
</file>