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0" r:id="rId4"/>
    <p:sldId id="259" r:id="rId5"/>
    <p:sldId id="257" r:id="rId6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0136-5FDE-594F-9CAA-94B144D64D8A}" v="72" dt="2024-12-09T02:40:59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2768" y="168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BCBC0136-5FDE-594F-9CAA-94B144D64D8A}"/>
    <pc:docChg chg="undo custSel addSld delSld modSld">
      <pc:chgData name="Maxwell Cook" userId="6270a8f4b8f62cae" providerId="LiveId" clId="{BCBC0136-5FDE-594F-9CAA-94B144D64D8A}" dt="2024-12-09T02:41:00.488" v="287" actId="1076"/>
      <pc:docMkLst>
        <pc:docMk/>
      </pc:docMkLst>
      <pc:sldChg chg="addSp delSp modSp mod">
        <pc:chgData name="Maxwell Cook" userId="6270a8f4b8f62cae" providerId="LiveId" clId="{BCBC0136-5FDE-594F-9CAA-94B144D64D8A}" dt="2024-12-09T02:15:40.251" v="121" actId="1076"/>
        <pc:sldMkLst>
          <pc:docMk/>
          <pc:sldMk cId="3693775636" sldId="256"/>
        </pc:sldMkLst>
        <pc:spChg chg="add mod">
          <ac:chgData name="Maxwell Cook" userId="6270a8f4b8f62cae" providerId="LiveId" clId="{BCBC0136-5FDE-594F-9CAA-94B144D64D8A}" dt="2024-12-09T02:15:40.251" v="121" actId="1076"/>
          <ac:spMkLst>
            <pc:docMk/>
            <pc:sldMk cId="3693775636" sldId="256"/>
            <ac:spMk id="2" creationId="{97DB9CA4-0CDC-E44C-830B-06FB23CF1F21}"/>
          </ac:spMkLst>
        </pc:spChg>
        <pc:spChg chg="mod">
          <ac:chgData name="Maxwell Cook" userId="6270a8f4b8f62cae" providerId="LiveId" clId="{BCBC0136-5FDE-594F-9CAA-94B144D64D8A}" dt="2024-12-09T00:46:16.724" v="97" actId="1076"/>
          <ac:spMkLst>
            <pc:docMk/>
            <pc:sldMk cId="3693775636" sldId="256"/>
            <ac:spMk id="4" creationId="{8F36A069-3398-2F21-F20D-6DE2C885920E}"/>
          </ac:spMkLst>
        </pc:spChg>
        <pc:picChg chg="add del mod">
          <ac:chgData name="Maxwell Cook" userId="6270a8f4b8f62cae" providerId="LiveId" clId="{BCBC0136-5FDE-594F-9CAA-94B144D64D8A}" dt="2024-12-09T02:15:13.673" v="112" actId="478"/>
          <ac:picMkLst>
            <pc:docMk/>
            <pc:sldMk cId="3693775636" sldId="256"/>
            <ac:picMk id="3" creationId="{5F0B8E92-6FD4-9876-A0BD-3450E2BCE9E4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6" creationId="{EA3BD154-FF54-8B34-43E4-92747AB1AB0E}"/>
          </ac:picMkLst>
        </pc:picChg>
        <pc:picChg chg="add mod">
          <ac:chgData name="Maxwell Cook" userId="6270a8f4b8f62cae" providerId="LiveId" clId="{BCBC0136-5FDE-594F-9CAA-94B144D64D8A}" dt="2024-12-09T02:15:37.673" v="120" actId="1076"/>
          <ac:picMkLst>
            <pc:docMk/>
            <pc:sldMk cId="3693775636" sldId="256"/>
            <ac:picMk id="7" creationId="{ED8A69DC-B15E-D82F-FCA4-DCABC91944BD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8" creationId="{54D88B57-6429-025D-4D45-BDAD577B3D11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10" creationId="{D5F1398E-B953-1F59-F217-7FDD62C30D1D}"/>
          </ac:picMkLst>
        </pc:picChg>
      </pc:sldChg>
      <pc:sldChg chg="addSp modSp mod">
        <pc:chgData name="Maxwell Cook" userId="6270a8f4b8f62cae" providerId="LiveId" clId="{BCBC0136-5FDE-594F-9CAA-94B144D64D8A}" dt="2024-12-07T03:00:23.908" v="74" actId="14100"/>
        <pc:sldMkLst>
          <pc:docMk/>
          <pc:sldMk cId="3640804533" sldId="257"/>
        </pc:sldMkLst>
        <pc:picChg chg="add mod">
          <ac:chgData name="Maxwell Cook" userId="6270a8f4b8f62cae" providerId="LiveId" clId="{BCBC0136-5FDE-594F-9CAA-94B144D64D8A}" dt="2024-12-07T03:00:23.908" v="74" actId="14100"/>
          <ac:picMkLst>
            <pc:docMk/>
            <pc:sldMk cId="3640804533" sldId="257"/>
            <ac:picMk id="3" creationId="{02C48BA2-C609-ABA2-DA4C-6DFC88F217A1}"/>
          </ac:picMkLst>
        </pc:picChg>
        <pc:picChg chg="add mod">
          <ac:chgData name="Maxwell Cook" userId="6270a8f4b8f62cae" providerId="LiveId" clId="{BCBC0136-5FDE-594F-9CAA-94B144D64D8A}" dt="2024-12-07T03:00:14.636" v="72" actId="14100"/>
          <ac:picMkLst>
            <pc:docMk/>
            <pc:sldMk cId="3640804533" sldId="257"/>
            <ac:picMk id="5" creationId="{EC063E86-FBF5-7E7F-8B26-45E31F4A56FF}"/>
          </ac:picMkLst>
        </pc:picChg>
      </pc:sldChg>
      <pc:sldChg chg="addSp delSp modSp mod">
        <pc:chgData name="Maxwell Cook" userId="6270a8f4b8f62cae" providerId="LiveId" clId="{BCBC0136-5FDE-594F-9CAA-94B144D64D8A}" dt="2024-12-09T02:40:53.194" v="284" actId="478"/>
        <pc:sldMkLst>
          <pc:docMk/>
          <pc:sldMk cId="3862617950" sldId="258"/>
        </pc:sldMkLst>
        <pc:spChg chg="del mod">
          <ac:chgData name="Maxwell Cook" userId="6270a8f4b8f62cae" providerId="LiveId" clId="{BCBC0136-5FDE-594F-9CAA-94B144D64D8A}" dt="2024-12-09T00:46:21.529" v="98" actId="21"/>
          <ac:spMkLst>
            <pc:docMk/>
            <pc:sldMk cId="3862617950" sldId="258"/>
            <ac:spMk id="4" creationId="{745E791A-4600-2780-C000-C6662264EB0D}"/>
          </ac:spMkLst>
        </pc:spChg>
        <pc:spChg chg="add mod">
          <ac:chgData name="Maxwell Cook" userId="6270a8f4b8f62cae" providerId="LiveId" clId="{BCBC0136-5FDE-594F-9CAA-94B144D64D8A}" dt="2024-12-09T02:26:51.308" v="252" actId="14100"/>
          <ac:spMkLst>
            <pc:docMk/>
            <pc:sldMk cId="3862617950" sldId="258"/>
            <ac:spMk id="5" creationId="{A79C5788-86F8-4CF1-B90E-9D123542E862}"/>
          </ac:spMkLst>
        </pc:spChg>
        <pc:spChg chg="add mod">
          <ac:chgData name="Maxwell Cook" userId="6270a8f4b8f62cae" providerId="LiveId" clId="{BCBC0136-5FDE-594F-9CAA-94B144D64D8A}" dt="2024-12-09T02:26:40.852" v="249" actId="1076"/>
          <ac:spMkLst>
            <pc:docMk/>
            <pc:sldMk cId="3862617950" sldId="258"/>
            <ac:spMk id="11" creationId="{7D6D062A-BAFC-7CCC-5709-55901952AA28}"/>
          </ac:spMkLst>
        </pc:spChg>
        <pc:spChg chg="add del mod">
          <ac:chgData name="Maxwell Cook" userId="6270a8f4b8f62cae" providerId="LiveId" clId="{BCBC0136-5FDE-594F-9CAA-94B144D64D8A}" dt="2024-12-09T02:40:53.194" v="284" actId="478"/>
          <ac:spMkLst>
            <pc:docMk/>
            <pc:sldMk cId="3862617950" sldId="258"/>
            <ac:spMk id="22" creationId="{2CFA76FF-A607-1208-C6FB-421CF56E2FD8}"/>
          </ac:spMkLst>
        </pc:spChg>
        <pc:picChg chg="add del mod">
          <ac:chgData name="Maxwell Cook" userId="6270a8f4b8f62cae" providerId="LiveId" clId="{BCBC0136-5FDE-594F-9CAA-94B144D64D8A}" dt="2024-12-09T02:24:34.837" v="227" actId="478"/>
          <ac:picMkLst>
            <pc:docMk/>
            <pc:sldMk cId="3862617950" sldId="258"/>
            <ac:picMk id="2" creationId="{8008F2CC-28A6-049D-2A5C-A2F1844AF9BC}"/>
          </ac:picMkLst>
        </pc:picChg>
        <pc:picChg chg="add del mod">
          <ac:chgData name="Maxwell Cook" userId="6270a8f4b8f62cae" providerId="LiveId" clId="{BCBC0136-5FDE-594F-9CAA-94B144D64D8A}" dt="2024-12-09T02:23:19.824" v="204" actId="478"/>
          <ac:picMkLst>
            <pc:docMk/>
            <pc:sldMk cId="3862617950" sldId="258"/>
            <ac:picMk id="7" creationId="{D1011923-EB48-18AE-3E0E-0DEF2938C04A}"/>
          </ac:picMkLst>
        </pc:picChg>
        <pc:picChg chg="add del mod">
          <ac:chgData name="Maxwell Cook" userId="6270a8f4b8f62cae" providerId="LiveId" clId="{BCBC0136-5FDE-594F-9CAA-94B144D64D8A}" dt="2024-12-09T02:17:55.843" v="139" actId="478"/>
          <ac:picMkLst>
            <pc:docMk/>
            <pc:sldMk cId="3862617950" sldId="258"/>
            <ac:picMk id="9" creationId="{DF66933A-1B33-27C0-176E-B6C0F6D04FDE}"/>
          </ac:picMkLst>
        </pc:picChg>
        <pc:picChg chg="add del mod">
          <ac:chgData name="Maxwell Cook" userId="6270a8f4b8f62cae" providerId="LiveId" clId="{BCBC0136-5FDE-594F-9CAA-94B144D64D8A}" dt="2024-12-09T02:23:49.723" v="218" actId="478"/>
          <ac:picMkLst>
            <pc:docMk/>
            <pc:sldMk cId="3862617950" sldId="258"/>
            <ac:picMk id="12" creationId="{58839824-ACCC-3336-78D6-19A8BAAC5A94}"/>
          </ac:picMkLst>
        </pc:picChg>
        <pc:picChg chg="add del mod">
          <ac:chgData name="Maxwell Cook" userId="6270a8f4b8f62cae" providerId="LiveId" clId="{BCBC0136-5FDE-594F-9CAA-94B144D64D8A}" dt="2024-12-09T02:26:09.206" v="239" actId="478"/>
          <ac:picMkLst>
            <pc:docMk/>
            <pc:sldMk cId="3862617950" sldId="258"/>
            <ac:picMk id="14" creationId="{A60C1283-136A-0EA9-6F5B-001281342B90}"/>
          </ac:picMkLst>
        </pc:picChg>
        <pc:picChg chg="add del mod">
          <ac:chgData name="Maxwell Cook" userId="6270a8f4b8f62cae" providerId="LiveId" clId="{BCBC0136-5FDE-594F-9CAA-94B144D64D8A}" dt="2024-12-09T02:24:04.508" v="222" actId="478"/>
          <ac:picMkLst>
            <pc:docMk/>
            <pc:sldMk cId="3862617950" sldId="258"/>
            <ac:picMk id="16" creationId="{83207813-2162-1B01-5C40-3FDB6F243429}"/>
          </ac:picMkLst>
        </pc:picChg>
        <pc:picChg chg="add mod">
          <ac:chgData name="Maxwell Cook" userId="6270a8f4b8f62cae" providerId="LiveId" clId="{BCBC0136-5FDE-594F-9CAA-94B144D64D8A}" dt="2024-12-09T02:26:33.467" v="247" actId="1076"/>
          <ac:picMkLst>
            <pc:docMk/>
            <pc:sldMk cId="3862617950" sldId="258"/>
            <ac:picMk id="18" creationId="{165371AD-7AC1-F2A4-6575-D50A91EF561C}"/>
          </ac:picMkLst>
        </pc:picChg>
        <pc:picChg chg="add mod">
          <ac:chgData name="Maxwell Cook" userId="6270a8f4b8f62cae" providerId="LiveId" clId="{BCBC0136-5FDE-594F-9CAA-94B144D64D8A}" dt="2024-12-09T02:24:42.764" v="231" actId="1076"/>
          <ac:picMkLst>
            <pc:docMk/>
            <pc:sldMk cId="3862617950" sldId="258"/>
            <ac:picMk id="19" creationId="{E7050BB2-0BE8-51C5-24ED-7C2C917EF486}"/>
          </ac:picMkLst>
        </pc:picChg>
        <pc:picChg chg="add mod">
          <ac:chgData name="Maxwell Cook" userId="6270a8f4b8f62cae" providerId="LiveId" clId="{BCBC0136-5FDE-594F-9CAA-94B144D64D8A}" dt="2024-12-09T02:26:36.376" v="248" actId="1076"/>
          <ac:picMkLst>
            <pc:docMk/>
            <pc:sldMk cId="3862617950" sldId="258"/>
            <ac:picMk id="21" creationId="{FA04D684-BD77-9437-795D-DA3C1E2813B7}"/>
          </ac:picMkLst>
        </pc:picChg>
        <pc:picChg chg="add del mod">
          <ac:chgData name="Maxwell Cook" userId="6270a8f4b8f62cae" providerId="LiveId" clId="{BCBC0136-5FDE-594F-9CAA-94B144D64D8A}" dt="2024-12-09T00:46:21.529" v="98" actId="21"/>
          <ac:picMkLst>
            <pc:docMk/>
            <pc:sldMk cId="3862617950" sldId="258"/>
            <ac:picMk id="1026" creationId="{529E070E-DFF5-B639-D926-D3CEC939C36A}"/>
          </ac:picMkLst>
        </pc:picChg>
      </pc:sldChg>
      <pc:sldChg chg="addSp delSp modSp del mod">
        <pc:chgData name="Maxwell Cook" userId="6270a8f4b8f62cae" providerId="LiveId" clId="{BCBC0136-5FDE-594F-9CAA-94B144D64D8A}" dt="2024-12-09T00:46:06.348" v="96" actId="2696"/>
        <pc:sldMkLst>
          <pc:docMk/>
          <pc:sldMk cId="1043661401" sldId="259"/>
        </pc:sldMkLst>
        <pc:spChg chg="mod">
          <ac:chgData name="Maxwell Cook" userId="6270a8f4b8f62cae" providerId="LiveId" clId="{BCBC0136-5FDE-594F-9CAA-94B144D64D8A}" dt="2024-12-09T00:44:28.268" v="76" actId="1076"/>
          <ac:spMkLst>
            <pc:docMk/>
            <pc:sldMk cId="1043661401" sldId="259"/>
            <ac:spMk id="4" creationId="{6CC49D13-7743-3607-9FE4-30AD62512434}"/>
          </ac:spMkLst>
        </pc:spChg>
      </pc:sldChg>
      <pc:sldChg chg="addSp delSp modSp add mod">
        <pc:chgData name="Maxwell Cook" userId="6270a8f4b8f62cae" providerId="LiveId" clId="{BCBC0136-5FDE-594F-9CAA-94B144D64D8A}" dt="2024-12-09T02:21:15.589" v="202" actId="255"/>
        <pc:sldMkLst>
          <pc:docMk/>
          <pc:sldMk cId="3585360381" sldId="259"/>
        </pc:sldMkLst>
        <pc:spChg chg="del">
          <ac:chgData name="Maxwell Cook" userId="6270a8f4b8f62cae" providerId="LiveId" clId="{BCBC0136-5FDE-594F-9CAA-94B144D64D8A}" dt="2024-12-09T02:20:14.509" v="187" actId="478"/>
          <ac:spMkLst>
            <pc:docMk/>
            <pc:sldMk cId="3585360381" sldId="259"/>
            <ac:spMk id="5" creationId="{DC1064FD-5A3B-14CE-DCE7-F0D11442CD95}"/>
          </ac:spMkLst>
        </pc:spChg>
        <pc:spChg chg="mod">
          <ac:chgData name="Maxwell Cook" userId="6270a8f4b8f62cae" providerId="LiveId" clId="{BCBC0136-5FDE-594F-9CAA-94B144D64D8A}" dt="2024-12-09T02:21:15.589" v="202" actId="255"/>
          <ac:spMkLst>
            <pc:docMk/>
            <pc:sldMk cId="3585360381" sldId="259"/>
            <ac:spMk id="11" creationId="{33BCC1AD-FC10-BA1B-0690-2E8547E1D3D6}"/>
          </ac:spMkLst>
        </pc:spChg>
        <pc:picChg chg="del">
          <ac:chgData name="Maxwell Cook" userId="6270a8f4b8f62cae" providerId="LiveId" clId="{BCBC0136-5FDE-594F-9CAA-94B144D64D8A}" dt="2024-12-09T02:20:11.447" v="186" actId="478"/>
          <ac:picMkLst>
            <pc:docMk/>
            <pc:sldMk cId="3585360381" sldId="259"/>
            <ac:picMk id="2" creationId="{6F48B963-17C5-84D3-23B7-B291043946B7}"/>
          </ac:picMkLst>
        </pc:picChg>
        <pc:picChg chg="add del mod">
          <ac:chgData name="Maxwell Cook" userId="6270a8f4b8f62cae" providerId="LiveId" clId="{BCBC0136-5FDE-594F-9CAA-94B144D64D8A}" dt="2024-12-09T02:20:26.009" v="191" actId="478"/>
          <ac:picMkLst>
            <pc:docMk/>
            <pc:sldMk cId="3585360381" sldId="259"/>
            <ac:picMk id="4" creationId="{26ACD4C9-43E6-D42B-32C7-2C72B842DBF0}"/>
          </ac:picMkLst>
        </pc:picChg>
        <pc:picChg chg="del">
          <ac:chgData name="Maxwell Cook" userId="6270a8f4b8f62cae" providerId="LiveId" clId="{BCBC0136-5FDE-594F-9CAA-94B144D64D8A}" dt="2024-12-09T02:20:09.715" v="185" actId="478"/>
          <ac:picMkLst>
            <pc:docMk/>
            <pc:sldMk cId="3585360381" sldId="259"/>
            <ac:picMk id="7" creationId="{0D61F2E8-A407-112A-2A00-EC4E11D82388}"/>
          </ac:picMkLst>
        </pc:picChg>
        <pc:picChg chg="add del mod">
          <ac:chgData name="Maxwell Cook" userId="6270a8f4b8f62cae" providerId="LiveId" clId="{BCBC0136-5FDE-594F-9CAA-94B144D64D8A}" dt="2024-12-09T02:20:40.836" v="195" actId="478"/>
          <ac:picMkLst>
            <pc:docMk/>
            <pc:sldMk cId="3585360381" sldId="259"/>
            <ac:picMk id="8" creationId="{46E778B6-7C49-D613-340D-57D08ADFB036}"/>
          </ac:picMkLst>
        </pc:picChg>
        <pc:picChg chg="add mod">
          <ac:chgData name="Maxwell Cook" userId="6270a8f4b8f62cae" providerId="LiveId" clId="{BCBC0136-5FDE-594F-9CAA-94B144D64D8A}" dt="2024-12-09T02:21:02.232" v="200" actId="1076"/>
          <ac:picMkLst>
            <pc:docMk/>
            <pc:sldMk cId="3585360381" sldId="259"/>
            <ac:picMk id="10" creationId="{59143A86-DEB9-B3F9-9782-858617354620}"/>
          </ac:picMkLst>
        </pc:picChg>
      </pc:sldChg>
      <pc:sldChg chg="addSp delSp modSp add mod">
        <pc:chgData name="Maxwell Cook" userId="6270a8f4b8f62cae" providerId="LiveId" clId="{BCBC0136-5FDE-594F-9CAA-94B144D64D8A}" dt="2024-12-09T02:41:00.488" v="287" actId="1076"/>
        <pc:sldMkLst>
          <pc:docMk/>
          <pc:sldMk cId="91050093" sldId="260"/>
        </pc:sldMkLst>
        <pc:spChg chg="del">
          <ac:chgData name="Maxwell Cook" userId="6270a8f4b8f62cae" providerId="LiveId" clId="{BCBC0136-5FDE-594F-9CAA-94B144D64D8A}" dt="2024-12-09T02:27:21.883" v="276" actId="478"/>
          <ac:spMkLst>
            <pc:docMk/>
            <pc:sldMk cId="91050093" sldId="260"/>
            <ac:spMk id="5" creationId="{4FD3C88A-2BB1-352A-079D-6FF3EE9528CD}"/>
          </ac:spMkLst>
        </pc:spChg>
        <pc:spChg chg="mod">
          <ac:chgData name="Maxwell Cook" userId="6270a8f4b8f62cae" providerId="LiveId" clId="{BCBC0136-5FDE-594F-9CAA-94B144D64D8A}" dt="2024-12-09T02:27:38.732" v="281" actId="14100"/>
          <ac:spMkLst>
            <pc:docMk/>
            <pc:sldMk cId="91050093" sldId="260"/>
            <ac:spMk id="11" creationId="{73036D37-9F75-F97E-40E7-E590C53E436F}"/>
          </ac:spMkLst>
        </pc:spChg>
        <pc:picChg chg="del">
          <ac:chgData name="Maxwell Cook" userId="6270a8f4b8f62cae" providerId="LiveId" clId="{BCBC0136-5FDE-594F-9CAA-94B144D64D8A}" dt="2024-12-09T02:27:19.781" v="275" actId="478"/>
          <ac:picMkLst>
            <pc:docMk/>
            <pc:sldMk cId="91050093" sldId="260"/>
            <ac:picMk id="2" creationId="{DCFFE066-C6E3-5CCD-D14E-A63F7F13FCB5}"/>
          </ac:picMkLst>
        </pc:picChg>
        <pc:picChg chg="add mod">
          <ac:chgData name="Maxwell Cook" userId="6270a8f4b8f62cae" providerId="LiveId" clId="{BCBC0136-5FDE-594F-9CAA-94B144D64D8A}" dt="2024-12-09T02:40:59.207" v="286" actId="571"/>
          <ac:picMkLst>
            <pc:docMk/>
            <pc:sldMk cId="91050093" sldId="260"/>
            <ac:picMk id="3" creationId="{25B2159B-D18C-73EF-FF72-0A5637525D36}"/>
          </ac:picMkLst>
        </pc:picChg>
        <pc:picChg chg="mod">
          <ac:chgData name="Maxwell Cook" userId="6270a8f4b8f62cae" providerId="LiveId" clId="{BCBC0136-5FDE-594F-9CAA-94B144D64D8A}" dt="2024-12-09T02:41:00.488" v="287" actId="1076"/>
          <ac:picMkLst>
            <pc:docMk/>
            <pc:sldMk cId="91050093" sldId="260"/>
            <ac:picMk id="7" creationId="{923CC1A3-0F98-7DF5-4767-A176C060E6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BDAC-38D5-A048-8F27-0D0639CFFB27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6A069-3398-2F21-F20D-6DE2C885920E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BD154-FF54-8B34-43E4-92747AB1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54D88B57-6429-025D-4D45-BDAD577B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1398E-B953-1F59-F217-7FDD62C3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9CA4-0CDC-E44C-830B-06FB23CF1F21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D8A69DC-B15E-D82F-FCA4-DCABC919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1C8-23FB-8A90-70A7-98B1B70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5788-86F8-4CF1-B90E-9D123542E862}"/>
              </a:ext>
            </a:extLst>
          </p:cNvPr>
          <p:cNvSpPr txBox="1"/>
          <p:nvPr/>
        </p:nvSpPr>
        <p:spPr>
          <a:xfrm>
            <a:off x="984010" y="3464346"/>
            <a:ext cx="4650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Landscape proportion of forest types making up 97% of the burned area within the aggregated FRP grids.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62A-BAFC-7CCC-5709-55901952AA28}"/>
              </a:ext>
            </a:extLst>
          </p:cNvPr>
          <p:cNvSpPr txBox="1"/>
          <p:nvPr/>
        </p:nvSpPr>
        <p:spPr>
          <a:xfrm>
            <a:off x="212460" y="7101341"/>
            <a:ext cx="6433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18" name="Picture 17" descr="A graph of different species&#10;&#10;Description automatically generated">
            <a:extLst>
              <a:ext uri="{FF2B5EF4-FFF2-40B4-BE49-F238E27FC236}">
                <a16:creationId xmlns:a16="http://schemas.microsoft.com/office/drawing/2014/main" id="{165371AD-7AC1-F2A4-6575-D50A91E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" y="4770929"/>
            <a:ext cx="3068712" cy="2026508"/>
          </a:xfrm>
          <a:prstGeom prst="rect">
            <a:avLst/>
          </a:prstGeom>
        </p:spPr>
      </p:pic>
      <p:pic>
        <p:nvPicPr>
          <p:cNvPr id="19" name="Picture 18" descr="A graph of different species&#10;&#10;Description automatically generated">
            <a:extLst>
              <a:ext uri="{FF2B5EF4-FFF2-40B4-BE49-F238E27FC236}">
                <a16:creationId xmlns:a16="http://schemas.microsoft.com/office/drawing/2014/main" id="{E7050BB2-0BE8-51C5-24ED-7C2C917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1" y="266520"/>
            <a:ext cx="4650948" cy="3071381"/>
          </a:xfrm>
          <a:prstGeom prst="rect">
            <a:avLst/>
          </a:prstGeom>
        </p:spPr>
      </p:pic>
      <p:pic>
        <p:nvPicPr>
          <p:cNvPr id="21" name="Picture 20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A04D684-BD77-9437-795D-DA3C1E28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6" y="4770929"/>
            <a:ext cx="3068712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3E4E-B981-5DC1-AD3C-8A6060ED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3CC1A3-0F98-7DF5-4767-A176C060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194380"/>
            <a:ext cx="4744996" cy="3088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36D37-9F75-F97E-40E7-E590C53E436F}"/>
              </a:ext>
            </a:extLst>
          </p:cNvPr>
          <p:cNvSpPr txBox="1"/>
          <p:nvPr/>
        </p:nvSpPr>
        <p:spPr>
          <a:xfrm>
            <a:off x="840537" y="3283104"/>
            <a:ext cx="5350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105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2059F-EE54-DD98-75BD-6C06BFBA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CC1AD-FC10-BA1B-0690-2E8547E1D3D6}"/>
              </a:ext>
            </a:extLst>
          </p:cNvPr>
          <p:cNvSpPr txBox="1"/>
          <p:nvPr/>
        </p:nvSpPr>
        <p:spPr>
          <a:xfrm>
            <a:off x="212459" y="7385547"/>
            <a:ext cx="6433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Effects of species co-occurrence on maximum FRP. Column (A) two-way interactions between aspen and co-occurring conifer percent cover where the aspen + co-occurring cover is &gt;50%. Column (B) distribution of aspen and co-occurring species percent cover, again where at least 50% of forested area is made up of those two types.</a:t>
            </a: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9143A86-DEB9-B3F9-9782-8586173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2" y="185351"/>
            <a:ext cx="4740776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C48BA2-C609-ABA2-DA4C-6DFC88F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7" y="355524"/>
            <a:ext cx="3183685" cy="2163274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C063E86-FBF5-7E7F-8B26-45E31F4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1"/>
            <a:ext cx="3429000" cy="2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285</Words>
  <Application>Microsoft Macintosh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2024-12-05T17:50:13Z</dcterms:created>
  <dcterms:modified xsi:type="dcterms:W3CDTF">2024-12-09T02:41:03Z</dcterms:modified>
</cp:coreProperties>
</file>