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E2A30-B753-2F4D-9590-D4F9C08F9399}" v="2" dt="2024-01-31T01:53:15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2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A6E2A30-B753-2F4D-9590-D4F9C08F9399}"/>
    <pc:docChg chg="custSel addSld delSld modSld">
      <pc:chgData name="Maxwell Cook" userId="6270a8f4b8f62cae" providerId="LiveId" clId="{5A6E2A30-B753-2F4D-9590-D4F9C08F9399}" dt="2024-02-02T21:33:17.309" v="16" actId="2696"/>
      <pc:docMkLst>
        <pc:docMk/>
      </pc:docMkLst>
      <pc:sldChg chg="addSp delSp modSp new del mod">
        <pc:chgData name="Maxwell Cook" userId="6270a8f4b8f62cae" providerId="LiveId" clId="{5A6E2A30-B753-2F4D-9590-D4F9C08F9399}" dt="2024-02-02T21:33:17.309" v="16" actId="2696"/>
        <pc:sldMkLst>
          <pc:docMk/>
          <pc:sldMk cId="2888378435" sldId="257"/>
        </pc:sldMkLst>
        <pc:spChg chg="del">
          <ac:chgData name="Maxwell Cook" userId="6270a8f4b8f62cae" providerId="LiveId" clId="{5A6E2A30-B753-2F4D-9590-D4F9C08F9399}" dt="2024-01-31T01:44:18.577" v="1" actId="478"/>
          <ac:spMkLst>
            <pc:docMk/>
            <pc:sldMk cId="2888378435" sldId="257"/>
            <ac:spMk id="2" creationId="{9FAEF652-6766-FB5F-1952-6F6056B77580}"/>
          </ac:spMkLst>
        </pc:spChg>
        <pc:spChg chg="del">
          <ac:chgData name="Maxwell Cook" userId="6270a8f4b8f62cae" providerId="LiveId" clId="{5A6E2A30-B753-2F4D-9590-D4F9C08F9399}" dt="2024-01-31T01:44:20.152" v="2" actId="478"/>
          <ac:spMkLst>
            <pc:docMk/>
            <pc:sldMk cId="2888378435" sldId="257"/>
            <ac:spMk id="3" creationId="{1D93BBC8-96D4-1AAF-F272-323656077C90}"/>
          </ac:spMkLst>
        </pc:spChg>
        <pc:graphicFrameChg chg="add mod modGraphic">
          <ac:chgData name="Maxwell Cook" userId="6270a8f4b8f62cae" providerId="LiveId" clId="{5A6E2A30-B753-2F4D-9590-D4F9C08F9399}" dt="2024-01-31T01:53:21.468" v="15" actId="1076"/>
          <ac:graphicFrameMkLst>
            <pc:docMk/>
            <pc:sldMk cId="2888378435" sldId="257"/>
            <ac:graphicFrameMk id="6" creationId="{64F8CBCD-ADCD-77EC-920C-F630C82B5345}"/>
          </ac:graphicFrameMkLst>
        </pc:graphicFrameChg>
        <pc:picChg chg="add mod">
          <ac:chgData name="Maxwell Cook" userId="6270a8f4b8f62cae" providerId="LiveId" clId="{5A6E2A30-B753-2F4D-9590-D4F9C08F9399}" dt="2024-01-31T01:45:37.283" v="12" actId="1076"/>
          <ac:picMkLst>
            <pc:docMk/>
            <pc:sldMk cId="2888378435" sldId="257"/>
            <ac:picMk id="5" creationId="{85B71408-9E8A-771A-7485-89082BEE5A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B8A3-3FB0-6F42-9F4A-242D73F035D9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04187B-D7F0-993E-E08A-E5320BC3BAE5}"/>
              </a:ext>
            </a:extLst>
          </p:cNvPr>
          <p:cNvGrpSpPr/>
          <p:nvPr/>
        </p:nvGrpSpPr>
        <p:grpSpPr>
          <a:xfrm>
            <a:off x="861256" y="0"/>
            <a:ext cx="5135486" cy="6598328"/>
            <a:chOff x="861256" y="0"/>
            <a:chExt cx="5135486" cy="6598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AD8466-E16A-368B-65DD-B7AC561D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257" y="0"/>
              <a:ext cx="5135485" cy="31693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FF2650-F7D1-FFA0-A6E1-6B0B8AAE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56" y="3429000"/>
              <a:ext cx="5135485" cy="316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33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2023-11-01T02:11:40Z</dcterms:created>
  <dcterms:modified xsi:type="dcterms:W3CDTF">2024-02-02T21:33:23Z</dcterms:modified>
</cp:coreProperties>
</file>