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ABE80-5F8E-A249-9848-010A88611A94}" v="2" dt="2024-02-22T21:13:50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0"/>
  </p:normalViewPr>
  <p:slideViewPr>
    <p:cSldViewPr snapToGrid="0">
      <p:cViewPr>
        <p:scale>
          <a:sx n="170" d="100"/>
          <a:sy n="170" d="100"/>
        </p:scale>
        <p:origin x="144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346836"/>
            <a:ext cx="5829300" cy="28651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22446"/>
            <a:ext cx="5143500" cy="198691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69F3-9D86-1F48-922E-656029CE854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5F0F-9735-E746-9ADD-B94B0C63A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5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69F3-9D86-1F48-922E-656029CE854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5F0F-9735-E746-9ADD-B94B0C63A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4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38150"/>
            <a:ext cx="1478756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38150"/>
            <a:ext cx="4350544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69F3-9D86-1F48-922E-656029CE854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5F0F-9735-E746-9ADD-B94B0C63A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7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69F3-9D86-1F48-922E-656029CE854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5F0F-9735-E746-9ADD-B94B0C63A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4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051688"/>
            <a:ext cx="5915025" cy="342328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507358"/>
            <a:ext cx="5915025" cy="180022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69F3-9D86-1F48-922E-656029CE854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5F0F-9735-E746-9ADD-B94B0C63A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190750"/>
            <a:ext cx="291465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190750"/>
            <a:ext cx="291465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69F3-9D86-1F48-922E-656029CE854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5F0F-9735-E746-9ADD-B94B0C63A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5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38152"/>
            <a:ext cx="5915025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017396"/>
            <a:ext cx="2901255" cy="9886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006090"/>
            <a:ext cx="2901255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017396"/>
            <a:ext cx="2915543" cy="9886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006090"/>
            <a:ext cx="2915543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69F3-9D86-1F48-922E-656029CE854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5F0F-9735-E746-9ADD-B94B0C63A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69F3-9D86-1F48-922E-656029CE854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5F0F-9735-E746-9ADD-B94B0C63A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9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69F3-9D86-1F48-922E-656029CE854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5F0F-9735-E746-9ADD-B94B0C63A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7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84912"/>
            <a:ext cx="3471863" cy="58483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4" cy="45739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69F3-9D86-1F48-922E-656029CE854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5F0F-9735-E746-9ADD-B94B0C63A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84912"/>
            <a:ext cx="3471863" cy="584835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4" cy="45739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69F3-9D86-1F48-922E-656029CE854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5F0F-9735-E746-9ADD-B94B0C63A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5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38152"/>
            <a:ext cx="591502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190750"/>
            <a:ext cx="591502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7627622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0269F3-9D86-1F48-922E-656029CE854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627622"/>
            <a:ext cx="231457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627622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F45F0F-9735-E746-9ADD-B94B0C63A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een pixelated map&#10;&#10;Description automatically generated">
            <a:extLst>
              <a:ext uri="{FF2B5EF4-FFF2-40B4-BE49-F238E27FC236}">
                <a16:creationId xmlns:a16="http://schemas.microsoft.com/office/drawing/2014/main" id="{33EB43F3-27EC-DD48-20A4-96FCE1E5B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6400800" cy="6400800"/>
          </a:xfrm>
          <a:prstGeom prst="rect">
            <a:avLst/>
          </a:prstGeom>
        </p:spPr>
      </p:pic>
      <p:pic>
        <p:nvPicPr>
          <p:cNvPr id="17" name="Picture 16" descr="A graph with black dots&#10;&#10;Description automatically generated">
            <a:extLst>
              <a:ext uri="{FF2B5EF4-FFF2-40B4-BE49-F238E27FC236}">
                <a16:creationId xmlns:a16="http://schemas.microsoft.com/office/drawing/2014/main" id="{BD211443-877B-542D-0C2F-9D7FA163D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39" y="1409131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2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781E1EF-5A46-2DB2-1F24-04B73E582A64}"/>
              </a:ext>
            </a:extLst>
          </p:cNvPr>
          <p:cNvGrpSpPr/>
          <p:nvPr/>
        </p:nvGrpSpPr>
        <p:grpSpPr>
          <a:xfrm>
            <a:off x="330130" y="0"/>
            <a:ext cx="6172270" cy="5930900"/>
            <a:chOff x="330130" y="0"/>
            <a:chExt cx="6172270" cy="59309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ABDCDBB-E9A7-9BAF-C770-AD17E897E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342900" y="0"/>
              <a:ext cx="6159500" cy="5930900"/>
            </a:xfrm>
            <a:prstGeom prst="rect">
              <a:avLst/>
            </a:prstGeom>
          </p:spPr>
        </p:pic>
        <p:pic>
          <p:nvPicPr>
            <p:cNvPr id="13" name="Picture 12" descr="A graph with black dots&#10;&#10;Description automatically generated">
              <a:extLst>
                <a:ext uri="{FF2B5EF4-FFF2-40B4-BE49-F238E27FC236}">
                  <a16:creationId xmlns:a16="http://schemas.microsoft.com/office/drawing/2014/main" id="{1D3A1C75-DC5D-BF60-55F1-3579388DE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130" y="326730"/>
              <a:ext cx="1014890" cy="1014890"/>
            </a:xfrm>
            <a:prstGeom prst="rect">
              <a:avLst/>
            </a:prstGeom>
          </p:spPr>
        </p:pic>
        <p:pic>
          <p:nvPicPr>
            <p:cNvPr id="15" name="Picture 14" descr="A graph showing the elevation of a number of years&#10;&#10;Description automatically generated">
              <a:extLst>
                <a:ext uri="{FF2B5EF4-FFF2-40B4-BE49-F238E27FC236}">
                  <a16:creationId xmlns:a16="http://schemas.microsoft.com/office/drawing/2014/main" id="{B7AE8958-FF87-1AAB-5CD1-3E982DDF1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6265" y="326730"/>
              <a:ext cx="1014890" cy="1014890"/>
            </a:xfrm>
            <a:prstGeom prst="rect">
              <a:avLst/>
            </a:prstGeom>
          </p:spPr>
        </p:pic>
        <p:pic>
          <p:nvPicPr>
            <p:cNvPr id="17" name="Picture 16" descr="A graph with a line and a line&#10;&#10;Description automatically generated">
              <a:extLst>
                <a:ext uri="{FF2B5EF4-FFF2-40B4-BE49-F238E27FC236}">
                  <a16:creationId xmlns:a16="http://schemas.microsoft.com/office/drawing/2014/main" id="{1CBF3742-CBA3-644A-E35F-529117847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0130" y="3243844"/>
              <a:ext cx="1014890" cy="1014890"/>
            </a:xfrm>
            <a:prstGeom prst="rect">
              <a:avLst/>
            </a:prstGeom>
          </p:spPr>
        </p:pic>
        <p:pic>
          <p:nvPicPr>
            <p:cNvPr id="19" name="Picture 18" descr="A graph with black dots&#10;&#10;Description automatically generated">
              <a:extLst>
                <a:ext uri="{FF2B5EF4-FFF2-40B4-BE49-F238E27FC236}">
                  <a16:creationId xmlns:a16="http://schemas.microsoft.com/office/drawing/2014/main" id="{DC476CB4-CAB6-9016-E266-B3C7CBF07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29000" y="3243844"/>
              <a:ext cx="1002155" cy="1002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0149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Maxwell Cook</dc:creator>
  <cp:lastModifiedBy>Maxwell Cook</cp:lastModifiedBy>
  <cp:revision>1</cp:revision>
  <dcterms:created xsi:type="dcterms:W3CDTF">2024-02-22T19:27:52Z</dcterms:created>
  <dcterms:modified xsi:type="dcterms:W3CDTF">2024-02-22T21:14:30Z</dcterms:modified>
</cp:coreProperties>
</file>