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62" r:id="rId3"/>
    <p:sldId id="261" r:id="rId4"/>
    <p:sldId id="258" r:id="rId5"/>
    <p:sldId id="260" r:id="rId6"/>
    <p:sldId id="259" r:id="rId7"/>
    <p:sldId id="257" r:id="rId8"/>
  </p:sldIdLst>
  <p:sldSz cx="6858000" cy="82296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592" userDrawn="1">
          <p15:clr>
            <a:srgbClr val="A4A3A4"/>
          </p15:clr>
        </p15:guide>
        <p15:guide id="2" pos="216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CBC0136-5FDE-594F-9CAA-94B144D64D8A}" v="76" dt="2025-01-31T18:26:32.3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38"/>
  </p:normalViewPr>
  <p:slideViewPr>
    <p:cSldViewPr snapToGrid="0" showGuides="1">
      <p:cViewPr varScale="1">
        <p:scale>
          <a:sx n="103" d="100"/>
          <a:sy n="103" d="100"/>
        </p:scale>
        <p:origin x="2768" y="168"/>
      </p:cViewPr>
      <p:guideLst>
        <p:guide orient="horz" pos="2592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xwell Cook" userId="6270a8f4b8f62cae" providerId="LiveId" clId="{BCBC0136-5FDE-594F-9CAA-94B144D64D8A}"/>
    <pc:docChg chg="undo custSel addSld delSld modSld">
      <pc:chgData name="Maxwell Cook" userId="6270a8f4b8f62cae" providerId="LiveId" clId="{BCBC0136-5FDE-594F-9CAA-94B144D64D8A}" dt="2025-01-31T18:26:34.659" v="315" actId="478"/>
      <pc:docMkLst>
        <pc:docMk/>
      </pc:docMkLst>
      <pc:sldChg chg="addSp delSp modSp mod">
        <pc:chgData name="Maxwell Cook" userId="6270a8f4b8f62cae" providerId="LiveId" clId="{BCBC0136-5FDE-594F-9CAA-94B144D64D8A}" dt="2024-12-09T02:15:40.251" v="121" actId="1076"/>
        <pc:sldMkLst>
          <pc:docMk/>
          <pc:sldMk cId="3693775636" sldId="256"/>
        </pc:sldMkLst>
        <pc:spChg chg="add mod">
          <ac:chgData name="Maxwell Cook" userId="6270a8f4b8f62cae" providerId="LiveId" clId="{BCBC0136-5FDE-594F-9CAA-94B144D64D8A}" dt="2024-12-09T02:15:40.251" v="121" actId="1076"/>
          <ac:spMkLst>
            <pc:docMk/>
            <pc:sldMk cId="3693775636" sldId="256"/>
            <ac:spMk id="2" creationId="{97DB9CA4-0CDC-E44C-830B-06FB23CF1F21}"/>
          </ac:spMkLst>
        </pc:spChg>
        <pc:spChg chg="mod">
          <ac:chgData name="Maxwell Cook" userId="6270a8f4b8f62cae" providerId="LiveId" clId="{BCBC0136-5FDE-594F-9CAA-94B144D64D8A}" dt="2024-12-09T00:46:16.724" v="97" actId="1076"/>
          <ac:spMkLst>
            <pc:docMk/>
            <pc:sldMk cId="3693775636" sldId="256"/>
            <ac:spMk id="4" creationId="{8F36A069-3398-2F21-F20D-6DE2C885920E}"/>
          </ac:spMkLst>
        </pc:sp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6" creationId="{EA3BD154-FF54-8B34-43E4-92747AB1AB0E}"/>
          </ac:picMkLst>
        </pc:picChg>
        <pc:picChg chg="add mod">
          <ac:chgData name="Maxwell Cook" userId="6270a8f4b8f62cae" providerId="LiveId" clId="{BCBC0136-5FDE-594F-9CAA-94B144D64D8A}" dt="2024-12-09T02:15:37.673" v="120" actId="1076"/>
          <ac:picMkLst>
            <pc:docMk/>
            <pc:sldMk cId="3693775636" sldId="256"/>
            <ac:picMk id="7" creationId="{ED8A69DC-B15E-D82F-FCA4-DCABC91944BD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8" creationId="{54D88B57-6429-025D-4D45-BDAD577B3D11}"/>
          </ac:picMkLst>
        </pc:picChg>
        <pc:picChg chg="add mod">
          <ac:chgData name="Maxwell Cook" userId="6270a8f4b8f62cae" providerId="LiveId" clId="{BCBC0136-5FDE-594F-9CAA-94B144D64D8A}" dt="2024-12-09T00:46:16.724" v="97" actId="1076"/>
          <ac:picMkLst>
            <pc:docMk/>
            <pc:sldMk cId="3693775636" sldId="256"/>
            <ac:picMk id="10" creationId="{D5F1398E-B953-1F59-F217-7FDD62C30D1D}"/>
          </ac:picMkLst>
        </pc:picChg>
      </pc:sldChg>
      <pc:sldChg chg="addSp modSp mod">
        <pc:chgData name="Maxwell Cook" userId="6270a8f4b8f62cae" providerId="LiveId" clId="{BCBC0136-5FDE-594F-9CAA-94B144D64D8A}" dt="2024-12-07T03:00:23.908" v="74" actId="14100"/>
        <pc:sldMkLst>
          <pc:docMk/>
          <pc:sldMk cId="3640804533" sldId="257"/>
        </pc:sldMkLst>
        <pc:picChg chg="add mod">
          <ac:chgData name="Maxwell Cook" userId="6270a8f4b8f62cae" providerId="LiveId" clId="{BCBC0136-5FDE-594F-9CAA-94B144D64D8A}" dt="2024-12-07T03:00:23.908" v="74" actId="14100"/>
          <ac:picMkLst>
            <pc:docMk/>
            <pc:sldMk cId="3640804533" sldId="257"/>
            <ac:picMk id="3" creationId="{02C48BA2-C609-ABA2-DA4C-6DFC88F217A1}"/>
          </ac:picMkLst>
        </pc:picChg>
        <pc:picChg chg="add mod">
          <ac:chgData name="Maxwell Cook" userId="6270a8f4b8f62cae" providerId="LiveId" clId="{BCBC0136-5FDE-594F-9CAA-94B144D64D8A}" dt="2024-12-07T03:00:14.636" v="72" actId="14100"/>
          <ac:picMkLst>
            <pc:docMk/>
            <pc:sldMk cId="3640804533" sldId="257"/>
            <ac:picMk id="5" creationId="{EC063E86-FBF5-7E7F-8B26-45E31F4A56FF}"/>
          </ac:picMkLst>
        </pc:picChg>
      </pc:sldChg>
      <pc:sldChg chg="addSp delSp modSp mod">
        <pc:chgData name="Maxwell Cook" userId="6270a8f4b8f62cae" providerId="LiveId" clId="{BCBC0136-5FDE-594F-9CAA-94B144D64D8A}" dt="2024-12-09T02:40:53.194" v="284" actId="478"/>
        <pc:sldMkLst>
          <pc:docMk/>
          <pc:sldMk cId="3862617950" sldId="258"/>
        </pc:sldMkLst>
        <pc:spChg chg="add mod">
          <ac:chgData name="Maxwell Cook" userId="6270a8f4b8f62cae" providerId="LiveId" clId="{BCBC0136-5FDE-594F-9CAA-94B144D64D8A}" dt="2024-12-09T02:26:51.308" v="252" actId="14100"/>
          <ac:spMkLst>
            <pc:docMk/>
            <pc:sldMk cId="3862617950" sldId="258"/>
            <ac:spMk id="5" creationId="{A79C5788-86F8-4CF1-B90E-9D123542E862}"/>
          </ac:spMkLst>
        </pc:spChg>
        <pc:spChg chg="add mod">
          <ac:chgData name="Maxwell Cook" userId="6270a8f4b8f62cae" providerId="LiveId" clId="{BCBC0136-5FDE-594F-9CAA-94B144D64D8A}" dt="2024-12-09T02:26:40.852" v="249" actId="1076"/>
          <ac:spMkLst>
            <pc:docMk/>
            <pc:sldMk cId="3862617950" sldId="258"/>
            <ac:spMk id="11" creationId="{7D6D062A-BAFC-7CCC-5709-55901952AA28}"/>
          </ac:spMkLst>
        </pc:spChg>
        <pc:picChg chg="add mod">
          <ac:chgData name="Maxwell Cook" userId="6270a8f4b8f62cae" providerId="LiveId" clId="{BCBC0136-5FDE-594F-9CAA-94B144D64D8A}" dt="2024-12-09T02:26:33.467" v="247" actId="1076"/>
          <ac:picMkLst>
            <pc:docMk/>
            <pc:sldMk cId="3862617950" sldId="258"/>
            <ac:picMk id="18" creationId="{165371AD-7AC1-F2A4-6575-D50A91EF561C}"/>
          </ac:picMkLst>
        </pc:picChg>
        <pc:picChg chg="add mod">
          <ac:chgData name="Maxwell Cook" userId="6270a8f4b8f62cae" providerId="LiveId" clId="{BCBC0136-5FDE-594F-9CAA-94B144D64D8A}" dt="2024-12-09T02:24:42.764" v="231" actId="1076"/>
          <ac:picMkLst>
            <pc:docMk/>
            <pc:sldMk cId="3862617950" sldId="258"/>
            <ac:picMk id="19" creationId="{E7050BB2-0BE8-51C5-24ED-7C2C917EF486}"/>
          </ac:picMkLst>
        </pc:picChg>
        <pc:picChg chg="add mod">
          <ac:chgData name="Maxwell Cook" userId="6270a8f4b8f62cae" providerId="LiveId" clId="{BCBC0136-5FDE-594F-9CAA-94B144D64D8A}" dt="2024-12-09T02:26:36.376" v="248" actId="1076"/>
          <ac:picMkLst>
            <pc:docMk/>
            <pc:sldMk cId="3862617950" sldId="258"/>
            <ac:picMk id="21" creationId="{FA04D684-BD77-9437-795D-DA3C1E2813B7}"/>
          </ac:picMkLst>
        </pc:picChg>
      </pc:sldChg>
      <pc:sldChg chg="addSp delSp modSp del mod">
        <pc:chgData name="Maxwell Cook" userId="6270a8f4b8f62cae" providerId="LiveId" clId="{BCBC0136-5FDE-594F-9CAA-94B144D64D8A}" dt="2024-12-09T00:46:06.348" v="96" actId="2696"/>
        <pc:sldMkLst>
          <pc:docMk/>
          <pc:sldMk cId="1043661401" sldId="259"/>
        </pc:sldMkLst>
      </pc:sldChg>
      <pc:sldChg chg="addSp delSp modSp add mod">
        <pc:chgData name="Maxwell Cook" userId="6270a8f4b8f62cae" providerId="LiveId" clId="{BCBC0136-5FDE-594F-9CAA-94B144D64D8A}" dt="2024-12-09T02:21:15.589" v="202" actId="255"/>
        <pc:sldMkLst>
          <pc:docMk/>
          <pc:sldMk cId="3585360381" sldId="259"/>
        </pc:sldMkLst>
        <pc:spChg chg="mod">
          <ac:chgData name="Maxwell Cook" userId="6270a8f4b8f62cae" providerId="LiveId" clId="{BCBC0136-5FDE-594F-9CAA-94B144D64D8A}" dt="2024-12-09T02:21:15.589" v="202" actId="255"/>
          <ac:spMkLst>
            <pc:docMk/>
            <pc:sldMk cId="3585360381" sldId="259"/>
            <ac:spMk id="11" creationId="{33BCC1AD-FC10-BA1B-0690-2E8547E1D3D6}"/>
          </ac:spMkLst>
        </pc:spChg>
        <pc:picChg chg="add mod">
          <ac:chgData name="Maxwell Cook" userId="6270a8f4b8f62cae" providerId="LiveId" clId="{BCBC0136-5FDE-594F-9CAA-94B144D64D8A}" dt="2024-12-09T02:21:02.232" v="200" actId="1076"/>
          <ac:picMkLst>
            <pc:docMk/>
            <pc:sldMk cId="3585360381" sldId="259"/>
            <ac:picMk id="10" creationId="{59143A86-DEB9-B3F9-9782-858617354620}"/>
          </ac:picMkLst>
        </pc:picChg>
      </pc:sldChg>
      <pc:sldChg chg="addSp delSp modSp add mod">
        <pc:chgData name="Maxwell Cook" userId="6270a8f4b8f62cae" providerId="LiveId" clId="{BCBC0136-5FDE-594F-9CAA-94B144D64D8A}" dt="2025-01-06T18:50:32.055" v="303" actId="1076"/>
        <pc:sldMkLst>
          <pc:docMk/>
          <pc:sldMk cId="91050093" sldId="260"/>
        </pc:sldMkLst>
        <pc:spChg chg="mod">
          <ac:chgData name="Maxwell Cook" userId="6270a8f4b8f62cae" providerId="LiveId" clId="{BCBC0136-5FDE-594F-9CAA-94B144D64D8A}" dt="2024-12-09T02:27:38.732" v="281" actId="14100"/>
          <ac:spMkLst>
            <pc:docMk/>
            <pc:sldMk cId="91050093" sldId="260"/>
            <ac:spMk id="11" creationId="{73036D37-9F75-F97E-40E7-E590C53E436F}"/>
          </ac:spMkLst>
        </pc:spChg>
        <pc:picChg chg="add mod">
          <ac:chgData name="Maxwell Cook" userId="6270a8f4b8f62cae" providerId="LiveId" clId="{BCBC0136-5FDE-594F-9CAA-94B144D64D8A}" dt="2025-01-06T18:50:32.055" v="303" actId="1076"/>
          <ac:picMkLst>
            <pc:docMk/>
            <pc:sldMk cId="91050093" sldId="260"/>
            <ac:picMk id="3" creationId="{BA2516EA-7A25-CF23-F001-66FCC09B54C8}"/>
          </ac:picMkLst>
        </pc:picChg>
        <pc:picChg chg="add mod">
          <ac:chgData name="Maxwell Cook" userId="6270a8f4b8f62cae" providerId="LiveId" clId="{BCBC0136-5FDE-594F-9CAA-94B144D64D8A}" dt="2025-01-06T18:50:28.964" v="302" actId="1076"/>
          <ac:picMkLst>
            <pc:docMk/>
            <pc:sldMk cId="91050093" sldId="260"/>
            <ac:picMk id="5" creationId="{5497A573-D789-A695-0A63-3B35F8D1917B}"/>
          </ac:picMkLst>
        </pc:picChg>
        <pc:picChg chg="mod">
          <ac:chgData name="Maxwell Cook" userId="6270a8f4b8f62cae" providerId="LiveId" clId="{BCBC0136-5FDE-594F-9CAA-94B144D64D8A}" dt="2024-12-09T02:41:00.488" v="287" actId="1076"/>
          <ac:picMkLst>
            <pc:docMk/>
            <pc:sldMk cId="91050093" sldId="260"/>
            <ac:picMk id="7" creationId="{923CC1A3-0F98-7DF5-4767-A176C060E689}"/>
          </ac:picMkLst>
        </pc:picChg>
      </pc:sldChg>
      <pc:sldChg chg="add">
        <pc:chgData name="Maxwell Cook" userId="6270a8f4b8f62cae" providerId="LiveId" clId="{BCBC0136-5FDE-594F-9CAA-94B144D64D8A}" dt="2025-01-19T17:07:40.526" v="304" actId="2890"/>
        <pc:sldMkLst>
          <pc:docMk/>
          <pc:sldMk cId="319057114" sldId="261"/>
        </pc:sldMkLst>
      </pc:sldChg>
      <pc:sldChg chg="addSp delSp modSp new mod">
        <pc:chgData name="Maxwell Cook" userId="6270a8f4b8f62cae" providerId="LiveId" clId="{BCBC0136-5FDE-594F-9CAA-94B144D64D8A}" dt="2025-01-31T18:26:34.659" v="315" actId="478"/>
        <pc:sldMkLst>
          <pc:docMk/>
          <pc:sldMk cId="4207029184" sldId="262"/>
        </pc:sldMkLst>
        <pc:spChg chg="del">
          <ac:chgData name="Maxwell Cook" userId="6270a8f4b8f62cae" providerId="LiveId" clId="{BCBC0136-5FDE-594F-9CAA-94B144D64D8A}" dt="2025-01-31T17:53:26.268" v="306" actId="478"/>
          <ac:spMkLst>
            <pc:docMk/>
            <pc:sldMk cId="4207029184" sldId="262"/>
            <ac:spMk id="2" creationId="{C3B0C081-673A-F77C-690E-D52D72445901}"/>
          </ac:spMkLst>
        </pc:spChg>
        <pc:spChg chg="del">
          <ac:chgData name="Maxwell Cook" userId="6270a8f4b8f62cae" providerId="LiveId" clId="{BCBC0136-5FDE-594F-9CAA-94B144D64D8A}" dt="2025-01-31T17:53:27.873" v="307" actId="478"/>
          <ac:spMkLst>
            <pc:docMk/>
            <pc:sldMk cId="4207029184" sldId="262"/>
            <ac:spMk id="3" creationId="{D3C3F862-C780-6468-33F4-3C9AC49DD5F0}"/>
          </ac:spMkLst>
        </pc:spChg>
        <pc:picChg chg="add del mod">
          <ac:chgData name="Maxwell Cook" userId="6270a8f4b8f62cae" providerId="LiveId" clId="{BCBC0136-5FDE-594F-9CAA-94B144D64D8A}" dt="2025-01-31T17:54:02.961" v="311" actId="478"/>
          <ac:picMkLst>
            <pc:docMk/>
            <pc:sldMk cId="4207029184" sldId="262"/>
            <ac:picMk id="5" creationId="{B9DF48EE-BDE4-95B3-3581-AE7E283FCCC6}"/>
          </ac:picMkLst>
        </pc:picChg>
        <pc:picChg chg="add del mod">
          <ac:chgData name="Maxwell Cook" userId="6270a8f4b8f62cae" providerId="LiveId" clId="{BCBC0136-5FDE-594F-9CAA-94B144D64D8A}" dt="2025-01-31T18:26:34.659" v="315" actId="478"/>
          <ac:picMkLst>
            <pc:docMk/>
            <pc:sldMk cId="4207029184" sldId="262"/>
            <ac:picMk id="7" creationId="{528D58B3-56FA-038B-9A1C-812F823417E8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1346836"/>
            <a:ext cx="5829300" cy="286512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57250" y="4322446"/>
            <a:ext cx="5143500" cy="1986914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3269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43116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4907757" y="438150"/>
            <a:ext cx="1478756" cy="697420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71488" y="438150"/>
            <a:ext cx="4350544" cy="697420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75218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45255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7916" y="2051688"/>
            <a:ext cx="5915025" cy="3423284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67916" y="5507358"/>
            <a:ext cx="5915025" cy="1800224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82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82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8023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71488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71863" y="2190750"/>
            <a:ext cx="2914650" cy="52216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983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438152"/>
            <a:ext cx="5915025" cy="159067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2381" y="2017396"/>
            <a:ext cx="2901255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381" y="3006090"/>
            <a:ext cx="2901255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71863" y="2017396"/>
            <a:ext cx="2915543" cy="98869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71863" y="3006090"/>
            <a:ext cx="2915543" cy="442150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03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3699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3868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15543" y="1184912"/>
            <a:ext cx="3471863" cy="5848350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6904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381" y="548640"/>
            <a:ext cx="2211884" cy="192024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915543" y="1184912"/>
            <a:ext cx="3471863" cy="5848350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381" y="2468880"/>
            <a:ext cx="2211884" cy="4573906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5067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71488" y="438152"/>
            <a:ext cx="5915025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1488" y="2190750"/>
            <a:ext cx="5915025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71487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0BDAC-38D5-A048-8F27-0D0639CFFB27}" type="datetimeFigureOut">
              <a:rPr lang="en-US" smtClean="0"/>
              <a:t>1/31/25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71713" y="7627622"/>
            <a:ext cx="2314575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43463" y="7627622"/>
            <a:ext cx="154305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696DE7D-E8F1-1E45-A5BF-D031702A08D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8596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F36A069-3398-2F21-F20D-6DE2C885920E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3BD154-FF54-8B34-43E4-92747AB1AB0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54D88B57-6429-025D-4D45-BDAD577B3D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5F1398E-B953-1F59-F217-7FDD62C30D1D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7DB9CA4-0CDC-E44C-830B-06FB23CF1F21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ED8A69DC-B15E-D82F-FCA4-DCABC91944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37756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07029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B8E8D1-18F9-23D2-C2B2-0159AAC903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8A7C49F-69FC-D9EC-56F0-9D25F042DC51}"/>
              </a:ext>
            </a:extLst>
          </p:cNvPr>
          <p:cNvSpPr txBox="1"/>
          <p:nvPr/>
        </p:nvSpPr>
        <p:spPr>
          <a:xfrm>
            <a:off x="406945" y="3730079"/>
            <a:ext cx="5817734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1.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Study region and wildfire events. (A) Map of the SRM showing the locations of wildfire events with &gt;1% pre-fire aspen cover. Point size represents the burned area (ha), color scale represents the percentage of aspen forest cover; (B) annual burned area (ha); (C) distribution of fire size (or other statistics ??).</a:t>
            </a:r>
            <a:endParaRPr lang="en-US" sz="11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4567D6-2F22-D6B5-AE87-2BAD7EF9136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06945" y="89516"/>
            <a:ext cx="2894533" cy="3566140"/>
          </a:xfrm>
          <a:prstGeom prst="rect">
            <a:avLst/>
          </a:prstGeom>
        </p:spPr>
      </p:pic>
      <p:pic>
        <p:nvPicPr>
          <p:cNvPr id="8" name="Picture 7" descr="A graph of a number of years&#10;&#10;Description automatically generated">
            <a:extLst>
              <a:ext uri="{FF2B5EF4-FFF2-40B4-BE49-F238E27FC236}">
                <a16:creationId xmlns:a16="http://schemas.microsoft.com/office/drawing/2014/main" id="{9DD81EB0-9794-BFBB-6162-BCF8A274D9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1478" y="70470"/>
            <a:ext cx="2923201" cy="1802117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CB8A8B3C-1CCC-DA65-5019-1C708B4CE1F8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3435738" y="1872587"/>
            <a:ext cx="2788941" cy="170935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C8BB12CF-A2C1-5F29-C2F6-E598F382A1FC}"/>
              </a:ext>
            </a:extLst>
          </p:cNvPr>
          <p:cNvSpPr txBox="1"/>
          <p:nvPr/>
        </p:nvSpPr>
        <p:spPr>
          <a:xfrm>
            <a:off x="400206" y="6967655"/>
            <a:ext cx="6057587" cy="6001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2.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Aggregation of VIIRS FRP retrievals onto a regular grid. (A) Pixel centers of AFD from both satellites (S-NPP and JPSS-1); (B) Pixel ground area based on swath position (relative nadir position); (C) Cumulative FRP based on fractional assignment.</a:t>
            </a:r>
            <a:endParaRPr lang="en-US" sz="1100" dirty="0"/>
          </a:p>
        </p:txBody>
      </p:sp>
      <p:pic>
        <p:nvPicPr>
          <p:cNvPr id="7" name="Picture 6" descr="A map of the united states&#10;&#10;Description automatically generated">
            <a:extLst>
              <a:ext uri="{FF2B5EF4-FFF2-40B4-BE49-F238E27FC236}">
                <a16:creationId xmlns:a16="http://schemas.microsoft.com/office/drawing/2014/main" id="{94544B35-09A2-C23D-71F4-E2FB08F9C7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66940" y="4940886"/>
            <a:ext cx="6337595" cy="19674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0571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B071C8-23FB-8A90-70A7-98B1B70E9C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A79C5788-86F8-4CF1-B90E-9D123542E862}"/>
              </a:ext>
            </a:extLst>
          </p:cNvPr>
          <p:cNvSpPr txBox="1"/>
          <p:nvPr/>
        </p:nvSpPr>
        <p:spPr>
          <a:xfrm>
            <a:off x="984010" y="3464346"/>
            <a:ext cx="465094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3.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Landscape proportion of forest types making up 97% of the burned area within the aggregated FRP grids.</a:t>
            </a:r>
            <a:endParaRPr lang="en-US" sz="11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D6D062A-BAFC-7CCC-5709-55901952AA28}"/>
              </a:ext>
            </a:extLst>
          </p:cNvPr>
          <p:cNvSpPr txBox="1"/>
          <p:nvPr/>
        </p:nvSpPr>
        <p:spPr>
          <a:xfrm>
            <a:off x="212460" y="7101341"/>
            <a:ext cx="6433079" cy="43088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18" name="Picture 17" descr="A graph of different species&#10;&#10;Description automatically generated">
            <a:extLst>
              <a:ext uri="{FF2B5EF4-FFF2-40B4-BE49-F238E27FC236}">
                <a16:creationId xmlns:a16="http://schemas.microsoft.com/office/drawing/2014/main" id="{165371AD-7AC1-F2A4-6575-D50A91EF5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459" y="4770929"/>
            <a:ext cx="3068712" cy="2026508"/>
          </a:xfrm>
          <a:prstGeom prst="rect">
            <a:avLst/>
          </a:prstGeom>
        </p:spPr>
      </p:pic>
      <p:pic>
        <p:nvPicPr>
          <p:cNvPr id="19" name="Picture 18" descr="A graph of different species&#10;&#10;Description automatically generated">
            <a:extLst>
              <a:ext uri="{FF2B5EF4-FFF2-40B4-BE49-F238E27FC236}">
                <a16:creationId xmlns:a16="http://schemas.microsoft.com/office/drawing/2014/main" id="{E7050BB2-0BE8-51C5-24ED-7C2C917EF48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4011" y="266520"/>
            <a:ext cx="4650948" cy="3071381"/>
          </a:xfrm>
          <a:prstGeom prst="rect">
            <a:avLst/>
          </a:prstGeom>
        </p:spPr>
      </p:pic>
      <p:pic>
        <p:nvPicPr>
          <p:cNvPr id="21" name="Picture 20" descr="A chart with different colored boxes&#10;&#10;Description automatically generated">
            <a:extLst>
              <a:ext uri="{FF2B5EF4-FFF2-40B4-BE49-F238E27FC236}">
                <a16:creationId xmlns:a16="http://schemas.microsoft.com/office/drawing/2014/main" id="{FA04D684-BD77-9437-795D-DA3C1E2813B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6826" y="4770929"/>
            <a:ext cx="3068712" cy="2026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26179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4D3E4E-B981-5DC1-AD3C-8A6060EDD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923CC1A3-0F98-7DF5-4767-A176C060E68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0537" y="194380"/>
            <a:ext cx="4744996" cy="308872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036D37-9F75-F97E-40E7-E590C53E436F}"/>
              </a:ext>
            </a:extLst>
          </p:cNvPr>
          <p:cNvSpPr txBox="1"/>
          <p:nvPr/>
        </p:nvSpPr>
        <p:spPr>
          <a:xfrm>
            <a:off x="840537" y="3283104"/>
            <a:ext cx="5350198" cy="6001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4.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Maximum FRP (log-scaled) within dominant forest types. Dominance was determined based on the percent cover for each </a:t>
            </a:r>
            <a:r>
              <a:rPr lang="en-US" sz="1100" b="0" i="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gridcell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where one species made up &gt;80% of the total forested area.</a:t>
            </a:r>
            <a:endParaRPr lang="en-US" sz="1100" dirty="0"/>
          </a:p>
        </p:txBody>
      </p:sp>
      <p:pic>
        <p:nvPicPr>
          <p:cNvPr id="3" name="Picture 2" descr="A graph of different colored rectangular shapes&#10;&#10;Description automatically generated">
            <a:extLst>
              <a:ext uri="{FF2B5EF4-FFF2-40B4-BE49-F238E27FC236}">
                <a16:creationId xmlns:a16="http://schemas.microsoft.com/office/drawing/2014/main" id="{BA2516EA-7A25-CF23-F001-66FCC09B54C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15636" y="4194257"/>
            <a:ext cx="3136047" cy="2063578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5497A573-D789-A695-0A63-3B35F8D1917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500" y="4194257"/>
            <a:ext cx="3170134" cy="20635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0500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42059F-EE54-DD98-75BD-6C06BFBA4A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33BCC1AD-FC10-BA1B-0690-2E8547E1D3D6}"/>
              </a:ext>
            </a:extLst>
          </p:cNvPr>
          <p:cNvSpPr txBox="1"/>
          <p:nvPr/>
        </p:nvSpPr>
        <p:spPr>
          <a:xfrm>
            <a:off x="212459" y="7385547"/>
            <a:ext cx="6433079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100" b="1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Figure 5. </a:t>
            </a:r>
            <a:r>
              <a:rPr lang="en-US" sz="1100" b="0" i="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Effects of species co-occurrence on maximum FRP. Column (A) two-way interactions between aspen and co-occurring conifer percent cover where the aspen + co-occurring cover is &gt;50%. Column (B) distribution of aspen and co-occurring species percent cover, again where at least 50% of forested area is made up of those two types.</a:t>
            </a:r>
            <a:endParaRPr lang="en-US" sz="1100" dirty="0"/>
          </a:p>
        </p:txBody>
      </p:sp>
      <p:pic>
        <p:nvPicPr>
          <p:cNvPr id="10" name="Picture 9" descr="A screenshot of a graph&#10;&#10;Description automatically generated">
            <a:extLst>
              <a:ext uri="{FF2B5EF4-FFF2-40B4-BE49-F238E27FC236}">
                <a16:creationId xmlns:a16="http://schemas.microsoft.com/office/drawing/2014/main" id="{59143A86-DEB9-B3F9-9782-858617354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0922" y="185351"/>
            <a:ext cx="4740776" cy="7068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53603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graph of different colored lines&#10;&#10;Description automatically generated">
            <a:extLst>
              <a:ext uri="{FF2B5EF4-FFF2-40B4-BE49-F238E27FC236}">
                <a16:creationId xmlns:a16="http://schemas.microsoft.com/office/drawing/2014/main" id="{02C48BA2-C609-ABA2-DA4C-6DFC88F217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13677" y="355524"/>
            <a:ext cx="3183685" cy="2163274"/>
          </a:xfrm>
          <a:prstGeom prst="rect">
            <a:avLst/>
          </a:prstGeom>
        </p:spPr>
      </p:pic>
      <p:pic>
        <p:nvPicPr>
          <p:cNvPr id="5" name="Picture 4" descr="A graph of different colored squares&#10;&#10;Description automatically generated">
            <a:extLst>
              <a:ext uri="{FF2B5EF4-FFF2-40B4-BE49-F238E27FC236}">
                <a16:creationId xmlns:a16="http://schemas.microsoft.com/office/drawing/2014/main" id="{EC063E86-FBF5-7E7F-8B26-45E31F4A56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18801"/>
            <a:ext cx="3429000" cy="2272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08045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1216</TotalTime>
  <Words>408</Words>
  <Application>Microsoft Macintosh PowerPoint</Application>
  <PresentationFormat>Custom</PresentationFormat>
  <Paragraphs>8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Maxwell Cook</dc:creator>
  <cp:lastModifiedBy>Maxwell Cook</cp:lastModifiedBy>
  <cp:revision>1</cp:revision>
  <dcterms:created xsi:type="dcterms:W3CDTF">2024-12-05T17:50:13Z</dcterms:created>
  <dcterms:modified xsi:type="dcterms:W3CDTF">2025-01-31T18:26:42Z</dcterms:modified>
</cp:coreProperties>
</file>