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B65CA8-5B04-EC44-9282-444D7E3E30DF}" v="13" dt="2024-02-09T16:43:54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77"/>
    <p:restoredTop sz="96234"/>
  </p:normalViewPr>
  <p:slideViewPr>
    <p:cSldViewPr snapToGrid="0">
      <p:cViewPr varScale="1">
        <p:scale>
          <a:sx n="120" d="100"/>
          <a:sy n="120" d="100"/>
        </p:scale>
        <p:origin x="26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well Cook" userId="6270a8f4b8f62cae" providerId="LiveId" clId="{DEB65CA8-5B04-EC44-9282-444D7E3E30DF}"/>
    <pc:docChg chg="undo custSel modSld">
      <pc:chgData name="Maxwell Cook" userId="6270a8f4b8f62cae" providerId="LiveId" clId="{DEB65CA8-5B04-EC44-9282-444D7E3E30DF}" dt="2024-02-09T16:44:15.212" v="249" actId="1076"/>
      <pc:docMkLst>
        <pc:docMk/>
      </pc:docMkLst>
      <pc:sldChg chg="addSp modSp mod">
        <pc:chgData name="Maxwell Cook" userId="6270a8f4b8f62cae" providerId="LiveId" clId="{DEB65CA8-5B04-EC44-9282-444D7E3E30DF}" dt="2024-02-09T16:44:15.212" v="249" actId="1076"/>
        <pc:sldMkLst>
          <pc:docMk/>
          <pc:sldMk cId="2798424578" sldId="256"/>
        </pc:sldMkLst>
        <pc:spChg chg="mod">
          <ac:chgData name="Maxwell Cook" userId="6270a8f4b8f62cae" providerId="LiveId" clId="{DEB65CA8-5B04-EC44-9282-444D7E3E30DF}" dt="2024-02-09T16:31:33.685" v="240" actId="1076"/>
          <ac:spMkLst>
            <pc:docMk/>
            <pc:sldMk cId="2798424578" sldId="256"/>
            <ac:spMk id="4" creationId="{4A48820F-BAD9-1733-A4D1-1F95B40F7358}"/>
          </ac:spMkLst>
        </pc:spChg>
        <pc:spChg chg="mod">
          <ac:chgData name="Maxwell Cook" userId="6270a8f4b8f62cae" providerId="LiveId" clId="{DEB65CA8-5B04-EC44-9282-444D7E3E30DF}" dt="2024-02-09T16:31:33.685" v="240" actId="1076"/>
          <ac:spMkLst>
            <pc:docMk/>
            <pc:sldMk cId="2798424578" sldId="256"/>
            <ac:spMk id="5" creationId="{AED92539-440D-35F4-A11A-7D855CCFEB50}"/>
          </ac:spMkLst>
        </pc:spChg>
        <pc:spChg chg="mod">
          <ac:chgData name="Maxwell Cook" userId="6270a8f4b8f62cae" providerId="LiveId" clId="{DEB65CA8-5B04-EC44-9282-444D7E3E30DF}" dt="2024-02-09T16:44:15.212" v="249" actId="1076"/>
          <ac:spMkLst>
            <pc:docMk/>
            <pc:sldMk cId="2798424578" sldId="256"/>
            <ac:spMk id="7" creationId="{CA17ACF7-A008-2E15-15A4-695D88F22143}"/>
          </ac:spMkLst>
        </pc:spChg>
        <pc:spChg chg="mod">
          <ac:chgData name="Maxwell Cook" userId="6270a8f4b8f62cae" providerId="LiveId" clId="{DEB65CA8-5B04-EC44-9282-444D7E3E30DF}" dt="2024-02-09T16:31:33.685" v="240" actId="1076"/>
          <ac:spMkLst>
            <pc:docMk/>
            <pc:sldMk cId="2798424578" sldId="256"/>
            <ac:spMk id="10" creationId="{A27C95AC-463C-7048-A0B9-7A9B2DD99C98}"/>
          </ac:spMkLst>
        </pc:spChg>
        <pc:spChg chg="mod">
          <ac:chgData name="Maxwell Cook" userId="6270a8f4b8f62cae" providerId="LiveId" clId="{DEB65CA8-5B04-EC44-9282-444D7E3E30DF}" dt="2024-02-09T16:31:33.685" v="240" actId="1076"/>
          <ac:spMkLst>
            <pc:docMk/>
            <pc:sldMk cId="2798424578" sldId="256"/>
            <ac:spMk id="11" creationId="{817978DE-4116-3E68-44C2-73CDBFAC024D}"/>
          </ac:spMkLst>
        </pc:spChg>
        <pc:spChg chg="mod">
          <ac:chgData name="Maxwell Cook" userId="6270a8f4b8f62cae" providerId="LiveId" clId="{DEB65CA8-5B04-EC44-9282-444D7E3E30DF}" dt="2024-02-09T16:31:33.685" v="240" actId="1076"/>
          <ac:spMkLst>
            <pc:docMk/>
            <pc:sldMk cId="2798424578" sldId="256"/>
            <ac:spMk id="12" creationId="{F9E3C43F-91F8-3834-A7F7-701EBC21FC9A}"/>
          </ac:spMkLst>
        </pc:spChg>
        <pc:spChg chg="mod">
          <ac:chgData name="Maxwell Cook" userId="6270a8f4b8f62cae" providerId="LiveId" clId="{DEB65CA8-5B04-EC44-9282-444D7E3E30DF}" dt="2024-02-09T16:31:33.685" v="240" actId="1076"/>
          <ac:spMkLst>
            <pc:docMk/>
            <pc:sldMk cId="2798424578" sldId="256"/>
            <ac:spMk id="15" creationId="{53A601F6-653C-07AC-0270-0ADDEF631D4C}"/>
          </ac:spMkLst>
        </pc:spChg>
        <pc:spChg chg="mod">
          <ac:chgData name="Maxwell Cook" userId="6270a8f4b8f62cae" providerId="LiveId" clId="{DEB65CA8-5B04-EC44-9282-444D7E3E30DF}" dt="2024-02-09T16:43:05.775" v="242" actId="1076"/>
          <ac:spMkLst>
            <pc:docMk/>
            <pc:sldMk cId="2798424578" sldId="256"/>
            <ac:spMk id="16" creationId="{B8D43C57-D933-7AF7-B431-78D2ED65CAC2}"/>
          </ac:spMkLst>
        </pc:spChg>
        <pc:spChg chg="mod">
          <ac:chgData name="Maxwell Cook" userId="6270a8f4b8f62cae" providerId="LiveId" clId="{DEB65CA8-5B04-EC44-9282-444D7E3E30DF}" dt="2024-02-09T16:29:11.737" v="172" actId="1076"/>
          <ac:spMkLst>
            <pc:docMk/>
            <pc:sldMk cId="2798424578" sldId="256"/>
            <ac:spMk id="17" creationId="{A550D470-1BC7-57F0-2CF0-8D403ADDBB73}"/>
          </ac:spMkLst>
        </pc:spChg>
        <pc:spChg chg="mod">
          <ac:chgData name="Maxwell Cook" userId="6270a8f4b8f62cae" providerId="LiveId" clId="{DEB65CA8-5B04-EC44-9282-444D7E3E30DF}" dt="2024-02-09T16:42:55.167" v="241" actId="1076"/>
          <ac:spMkLst>
            <pc:docMk/>
            <pc:sldMk cId="2798424578" sldId="256"/>
            <ac:spMk id="18" creationId="{B7FF7AC5-C2BB-8AC4-5D58-A81160C2CFA9}"/>
          </ac:spMkLst>
        </pc:spChg>
        <pc:spChg chg="mod">
          <ac:chgData name="Maxwell Cook" userId="6270a8f4b8f62cae" providerId="LiveId" clId="{DEB65CA8-5B04-EC44-9282-444D7E3E30DF}" dt="2024-02-09T16:42:55.167" v="241" actId="1076"/>
          <ac:spMkLst>
            <pc:docMk/>
            <pc:sldMk cId="2798424578" sldId="256"/>
            <ac:spMk id="19" creationId="{C9AD8ED1-657B-3525-92DB-7E5FC6D788B7}"/>
          </ac:spMkLst>
        </pc:spChg>
        <pc:spChg chg="mod">
          <ac:chgData name="Maxwell Cook" userId="6270a8f4b8f62cae" providerId="LiveId" clId="{DEB65CA8-5B04-EC44-9282-444D7E3E30DF}" dt="2024-02-09T16:42:55.167" v="241" actId="1076"/>
          <ac:spMkLst>
            <pc:docMk/>
            <pc:sldMk cId="2798424578" sldId="256"/>
            <ac:spMk id="20" creationId="{C8BE040D-8A2F-4A3F-3547-249721478054}"/>
          </ac:spMkLst>
        </pc:spChg>
        <pc:spChg chg="mod">
          <ac:chgData name="Maxwell Cook" userId="6270a8f4b8f62cae" providerId="LiveId" clId="{DEB65CA8-5B04-EC44-9282-444D7E3E30DF}" dt="2024-02-09T16:42:55.167" v="241" actId="1076"/>
          <ac:spMkLst>
            <pc:docMk/>
            <pc:sldMk cId="2798424578" sldId="256"/>
            <ac:spMk id="21" creationId="{A4E4BA02-1B3D-D3A6-0654-064758759438}"/>
          </ac:spMkLst>
        </pc:spChg>
        <pc:spChg chg="mod">
          <ac:chgData name="Maxwell Cook" userId="6270a8f4b8f62cae" providerId="LiveId" clId="{DEB65CA8-5B04-EC44-9282-444D7E3E30DF}" dt="2024-02-09T16:28:11.687" v="100" actId="1076"/>
          <ac:spMkLst>
            <pc:docMk/>
            <pc:sldMk cId="2798424578" sldId="256"/>
            <ac:spMk id="22" creationId="{74819C2B-1F31-6E4B-9121-9395BA892760}"/>
          </ac:spMkLst>
        </pc:spChg>
        <pc:spChg chg="mod">
          <ac:chgData name="Maxwell Cook" userId="6270a8f4b8f62cae" providerId="LiveId" clId="{DEB65CA8-5B04-EC44-9282-444D7E3E30DF}" dt="2024-02-09T16:42:55.167" v="241" actId="1076"/>
          <ac:spMkLst>
            <pc:docMk/>
            <pc:sldMk cId="2798424578" sldId="256"/>
            <ac:spMk id="23" creationId="{128CF8AA-F99A-D08E-E914-A2377ED9266D}"/>
          </ac:spMkLst>
        </pc:spChg>
        <pc:spChg chg="mod">
          <ac:chgData name="Maxwell Cook" userId="6270a8f4b8f62cae" providerId="LiveId" clId="{DEB65CA8-5B04-EC44-9282-444D7E3E30DF}" dt="2024-02-09T16:31:33.685" v="240" actId="1076"/>
          <ac:spMkLst>
            <pc:docMk/>
            <pc:sldMk cId="2798424578" sldId="256"/>
            <ac:spMk id="24" creationId="{6EDA4675-8316-592D-0801-995B66611974}"/>
          </ac:spMkLst>
        </pc:spChg>
        <pc:spChg chg="mod">
          <ac:chgData name="Maxwell Cook" userId="6270a8f4b8f62cae" providerId="LiveId" clId="{DEB65CA8-5B04-EC44-9282-444D7E3E30DF}" dt="2024-02-09T16:42:55.167" v="241" actId="1076"/>
          <ac:spMkLst>
            <pc:docMk/>
            <pc:sldMk cId="2798424578" sldId="256"/>
            <ac:spMk id="25" creationId="{9499718F-ACAB-05E8-02BD-C2B51E80B6AD}"/>
          </ac:spMkLst>
        </pc:spChg>
        <pc:spChg chg="add mod">
          <ac:chgData name="Maxwell Cook" userId="6270a8f4b8f62cae" providerId="LiveId" clId="{DEB65CA8-5B04-EC44-9282-444D7E3E30DF}" dt="2024-02-09T16:42:55.167" v="241" actId="1076"/>
          <ac:spMkLst>
            <pc:docMk/>
            <pc:sldMk cId="2798424578" sldId="256"/>
            <ac:spMk id="59" creationId="{50D8BCC4-1743-E752-4A40-DDE8A6F05112}"/>
          </ac:spMkLst>
        </pc:spChg>
        <pc:spChg chg="add mod">
          <ac:chgData name="Maxwell Cook" userId="6270a8f4b8f62cae" providerId="LiveId" clId="{DEB65CA8-5B04-EC44-9282-444D7E3E30DF}" dt="2024-02-09T16:28:44.682" v="142" actId="14100"/>
          <ac:spMkLst>
            <pc:docMk/>
            <pc:sldMk cId="2798424578" sldId="256"/>
            <ac:spMk id="63" creationId="{C78F6C3A-42A6-2EDA-D7BF-BCF3EEEBE142}"/>
          </ac:spMkLst>
        </pc:spChg>
        <pc:spChg chg="add mod">
          <ac:chgData name="Maxwell Cook" userId="6270a8f4b8f62cae" providerId="LiveId" clId="{DEB65CA8-5B04-EC44-9282-444D7E3E30DF}" dt="2024-02-09T16:28:52.717" v="145" actId="1076"/>
          <ac:spMkLst>
            <pc:docMk/>
            <pc:sldMk cId="2798424578" sldId="256"/>
            <ac:spMk id="64" creationId="{04E8CCE8-4357-3EDD-4E54-C5A7428DA336}"/>
          </ac:spMkLst>
        </pc:spChg>
        <pc:spChg chg="add mod">
          <ac:chgData name="Maxwell Cook" userId="6270a8f4b8f62cae" providerId="LiveId" clId="{DEB65CA8-5B04-EC44-9282-444D7E3E30DF}" dt="2024-02-09T16:29:49.338" v="227" actId="1076"/>
          <ac:spMkLst>
            <pc:docMk/>
            <pc:sldMk cId="2798424578" sldId="256"/>
            <ac:spMk id="65" creationId="{C78F2338-0420-B816-58C1-4676F3E5E4D1}"/>
          </ac:spMkLst>
        </pc:spChg>
        <pc:cxnChg chg="add mod">
          <ac:chgData name="Maxwell Cook" userId="6270a8f4b8f62cae" providerId="LiveId" clId="{DEB65CA8-5B04-EC44-9282-444D7E3E30DF}" dt="2024-02-09T16:44:15.212" v="249" actId="1076"/>
          <ac:cxnSpMkLst>
            <pc:docMk/>
            <pc:sldMk cId="2798424578" sldId="256"/>
            <ac:cxnSpMk id="3" creationId="{3F3BAC37-2094-BBB9-E04F-B3D2DF0F4E1B}"/>
          </ac:cxnSpMkLst>
        </pc:cxnChg>
        <pc:cxnChg chg="add mod">
          <ac:chgData name="Maxwell Cook" userId="6270a8f4b8f62cae" providerId="LiveId" clId="{DEB65CA8-5B04-EC44-9282-444D7E3E30DF}" dt="2024-02-09T16:31:33.685" v="240" actId="1076"/>
          <ac:cxnSpMkLst>
            <pc:docMk/>
            <pc:sldMk cId="2798424578" sldId="256"/>
            <ac:cxnSpMk id="8" creationId="{263E2082-D57A-5C05-3646-F7F5F4D90CF4}"/>
          </ac:cxnSpMkLst>
        </pc:cxnChg>
        <pc:cxnChg chg="add mod">
          <ac:chgData name="Maxwell Cook" userId="6270a8f4b8f62cae" providerId="LiveId" clId="{DEB65CA8-5B04-EC44-9282-444D7E3E30DF}" dt="2024-02-09T16:31:33.685" v="240" actId="1076"/>
          <ac:cxnSpMkLst>
            <pc:docMk/>
            <pc:sldMk cId="2798424578" sldId="256"/>
            <ac:cxnSpMk id="9" creationId="{8DEE4B27-DE7C-5D52-C955-5ADEE721A328}"/>
          </ac:cxnSpMkLst>
        </pc:cxnChg>
        <pc:cxnChg chg="add mod">
          <ac:chgData name="Maxwell Cook" userId="6270a8f4b8f62cae" providerId="LiveId" clId="{DEB65CA8-5B04-EC44-9282-444D7E3E30DF}" dt="2024-02-09T16:42:55.167" v="241" actId="1076"/>
          <ac:cxnSpMkLst>
            <pc:docMk/>
            <pc:sldMk cId="2798424578" sldId="256"/>
            <ac:cxnSpMk id="37" creationId="{A4624795-A35A-64AF-D646-358DE5218539}"/>
          </ac:cxnSpMkLst>
        </pc:cxnChg>
        <pc:cxnChg chg="add mod">
          <ac:chgData name="Maxwell Cook" userId="6270a8f4b8f62cae" providerId="LiveId" clId="{DEB65CA8-5B04-EC44-9282-444D7E3E30DF}" dt="2024-02-09T16:42:55.167" v="241" actId="1076"/>
          <ac:cxnSpMkLst>
            <pc:docMk/>
            <pc:sldMk cId="2798424578" sldId="256"/>
            <ac:cxnSpMk id="38" creationId="{8AD4F4AD-107B-E967-26FE-0E945C9212E1}"/>
          </ac:cxnSpMkLst>
        </pc:cxnChg>
        <pc:cxnChg chg="add mod">
          <ac:chgData name="Maxwell Cook" userId="6270a8f4b8f62cae" providerId="LiveId" clId="{DEB65CA8-5B04-EC44-9282-444D7E3E30DF}" dt="2024-02-09T16:42:55.167" v="241" actId="1076"/>
          <ac:cxnSpMkLst>
            <pc:docMk/>
            <pc:sldMk cId="2798424578" sldId="256"/>
            <ac:cxnSpMk id="43" creationId="{CAE9E58C-5992-6DBA-2374-C1F90D18897A}"/>
          </ac:cxnSpMkLst>
        </pc:cxnChg>
        <pc:cxnChg chg="add mod">
          <ac:chgData name="Maxwell Cook" userId="6270a8f4b8f62cae" providerId="LiveId" clId="{DEB65CA8-5B04-EC44-9282-444D7E3E30DF}" dt="2024-02-09T16:43:05.775" v="242" actId="1076"/>
          <ac:cxnSpMkLst>
            <pc:docMk/>
            <pc:sldMk cId="2798424578" sldId="256"/>
            <ac:cxnSpMk id="47" creationId="{A90A21E9-D198-9A68-E578-24BF7FF4743A}"/>
          </ac:cxnSpMkLst>
        </pc:cxnChg>
        <pc:cxnChg chg="add mod">
          <ac:chgData name="Maxwell Cook" userId="6270a8f4b8f62cae" providerId="LiveId" clId="{DEB65CA8-5B04-EC44-9282-444D7E3E30DF}" dt="2024-02-09T16:42:55.167" v="241" actId="1076"/>
          <ac:cxnSpMkLst>
            <pc:docMk/>
            <pc:sldMk cId="2798424578" sldId="256"/>
            <ac:cxnSpMk id="60" creationId="{9B84BB9C-6235-7A08-31ED-088F49A67F8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3608-A776-6549-A742-07A412CA6493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C4EC-56FC-CB42-9348-E8C128F9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5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3608-A776-6549-A742-07A412CA6493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C4EC-56FC-CB42-9348-E8C128F9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9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3608-A776-6549-A742-07A412CA6493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C4EC-56FC-CB42-9348-E8C128F9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8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3608-A776-6549-A742-07A412CA6493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C4EC-56FC-CB42-9348-E8C128F9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0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3608-A776-6549-A742-07A412CA6493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C4EC-56FC-CB42-9348-E8C128F9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4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3608-A776-6549-A742-07A412CA6493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C4EC-56FC-CB42-9348-E8C128F9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2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6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3608-A776-6549-A742-07A412CA6493}" type="datetimeFigureOut">
              <a:rPr lang="en-US" smtClean="0"/>
              <a:t>2/9/24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C4EC-56FC-CB42-9348-E8C128F9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0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3608-A776-6549-A742-07A412CA6493}" type="datetimeFigureOut">
              <a:rPr lang="en-US" smtClean="0"/>
              <a:t>2/9/24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C4EC-56FC-CB42-9348-E8C128F9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8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3608-A776-6549-A742-07A412CA6493}" type="datetimeFigureOut">
              <a:rPr lang="en-US" smtClean="0"/>
              <a:t>2/9/24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C4EC-56FC-CB42-9348-E8C128F9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3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6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3608-A776-6549-A742-07A412CA6493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C4EC-56FC-CB42-9348-E8C128F9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5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6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3608-A776-6549-A742-07A412CA6493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FC4EC-56FC-CB42-9348-E8C128F9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9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6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53608-A776-6549-A742-07A412CA6493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FC4EC-56FC-CB42-9348-E8C128F9D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9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48820F-BAD9-1733-A4D1-1F95B40F7358}"/>
              </a:ext>
            </a:extLst>
          </p:cNvPr>
          <p:cNvSpPr/>
          <p:nvPr/>
        </p:nvSpPr>
        <p:spPr>
          <a:xfrm>
            <a:off x="3504326" y="507303"/>
            <a:ext cx="1535813" cy="435073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Sentinel-1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Winter and Summer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D92539-440D-35F4-A11A-7D855CCFEB50}"/>
              </a:ext>
            </a:extLst>
          </p:cNvPr>
          <p:cNvSpPr/>
          <p:nvPr/>
        </p:nvSpPr>
        <p:spPr>
          <a:xfrm>
            <a:off x="3504326" y="1051647"/>
            <a:ext cx="1535813" cy="435073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Sentinel-2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Summer and Autumn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CA17ACF7-A008-2E15-15A4-695D88F22143}"/>
              </a:ext>
            </a:extLst>
          </p:cNvPr>
          <p:cNvSpPr/>
          <p:nvPr/>
        </p:nvSpPr>
        <p:spPr>
          <a:xfrm>
            <a:off x="5264843" y="504079"/>
            <a:ext cx="966632" cy="436729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prstDash val="sysDot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GLCM Texture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7C95AC-463C-7048-A0B9-7A9B2DD99C98}"/>
              </a:ext>
            </a:extLst>
          </p:cNvPr>
          <p:cNvSpPr/>
          <p:nvPr/>
        </p:nvSpPr>
        <p:spPr>
          <a:xfrm>
            <a:off x="5399454" y="1049990"/>
            <a:ext cx="747625" cy="436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ot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Spectral Indices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7978DE-4116-3E68-44C2-73CDBFAC024D}"/>
              </a:ext>
            </a:extLst>
          </p:cNvPr>
          <p:cNvSpPr/>
          <p:nvPr/>
        </p:nvSpPr>
        <p:spPr>
          <a:xfrm>
            <a:off x="3504326" y="1605716"/>
            <a:ext cx="1535813" cy="43507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Topographic Data (Elevation)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E3C43F-91F8-3834-A7F7-701EBC21FC9A}"/>
              </a:ext>
            </a:extLst>
          </p:cNvPr>
          <p:cNvSpPr txBox="1"/>
          <p:nvPr/>
        </p:nvSpPr>
        <p:spPr>
          <a:xfrm>
            <a:off x="3504326" y="132221"/>
            <a:ext cx="2672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 Data Collection and Processing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A601F6-653C-07AC-0270-0ADDEF631D4C}"/>
              </a:ext>
            </a:extLst>
          </p:cNvPr>
          <p:cNvSpPr/>
          <p:nvPr/>
        </p:nvSpPr>
        <p:spPr>
          <a:xfrm>
            <a:off x="5399454" y="1604888"/>
            <a:ext cx="747625" cy="4367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ot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Slope, Aspect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B8D43C57-D933-7AF7-B431-78D2ED65CAC2}"/>
              </a:ext>
            </a:extLst>
          </p:cNvPr>
          <p:cNvSpPr/>
          <p:nvPr/>
        </p:nvSpPr>
        <p:spPr>
          <a:xfrm>
            <a:off x="2705841" y="2759653"/>
            <a:ext cx="1141440" cy="800490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Sampled Learning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50D470-1BC7-57F0-2CF0-8D403ADDBB73}"/>
              </a:ext>
            </a:extLst>
          </p:cNvPr>
          <p:cNvSpPr txBox="1"/>
          <p:nvPr/>
        </p:nvSpPr>
        <p:spPr>
          <a:xfrm>
            <a:off x="1778476" y="2356423"/>
            <a:ext cx="3096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 and Accuracy Assessment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FF7AC5-C2BB-8AC4-5D58-A81160C2CFA9}"/>
              </a:ext>
            </a:extLst>
          </p:cNvPr>
          <p:cNvSpPr/>
          <p:nvPr/>
        </p:nvSpPr>
        <p:spPr>
          <a:xfrm>
            <a:off x="2088977" y="643880"/>
            <a:ext cx="938812" cy="389013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Presence 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AD8ED1-657B-3525-92DB-7E5FC6D788B7}"/>
              </a:ext>
            </a:extLst>
          </p:cNvPr>
          <p:cNvSpPr/>
          <p:nvPr/>
        </p:nvSpPr>
        <p:spPr>
          <a:xfrm>
            <a:off x="2088977" y="1595500"/>
            <a:ext cx="938812" cy="389013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BE040D-8A2F-4A3F-3547-249721478054}"/>
              </a:ext>
            </a:extLst>
          </p:cNvPr>
          <p:cNvSpPr/>
          <p:nvPr/>
        </p:nvSpPr>
        <p:spPr>
          <a:xfrm>
            <a:off x="315186" y="543888"/>
            <a:ext cx="1233711" cy="294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ot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NAIP Imagery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E4BA02-1B3D-D3A6-0654-064758759438}"/>
              </a:ext>
            </a:extLst>
          </p:cNvPr>
          <p:cNvSpPr/>
          <p:nvPr/>
        </p:nvSpPr>
        <p:spPr>
          <a:xfrm>
            <a:off x="315186" y="1578876"/>
            <a:ext cx="1233712" cy="4367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ot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LANDFIRE EVT Sub-class</a:t>
            </a:r>
          </a:p>
        </p:txBody>
      </p:sp>
      <p:sp>
        <p:nvSpPr>
          <p:cNvPr id="22" name="Snip Diagonal Corner Rectangle 21">
            <a:extLst>
              <a:ext uri="{FF2B5EF4-FFF2-40B4-BE49-F238E27FC236}">
                <a16:creationId xmlns:a16="http://schemas.microsoft.com/office/drawing/2014/main" id="{74819C2B-1F31-6E4B-9121-9395BA892760}"/>
              </a:ext>
            </a:extLst>
          </p:cNvPr>
          <p:cNvSpPr/>
          <p:nvPr/>
        </p:nvSpPr>
        <p:spPr>
          <a:xfrm>
            <a:off x="3483867" y="2813523"/>
            <a:ext cx="873726" cy="746620"/>
          </a:xfrm>
          <a:prstGeom prst="snip2Diag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 testing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8CF8AA-F99A-D08E-E914-A2377ED9266D}"/>
              </a:ext>
            </a:extLst>
          </p:cNvPr>
          <p:cNvSpPr txBox="1"/>
          <p:nvPr/>
        </p:nvSpPr>
        <p:spPr>
          <a:xfrm>
            <a:off x="315187" y="112641"/>
            <a:ext cx="2712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and Background Learning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DA4675-8316-592D-0801-995B66611974}"/>
              </a:ext>
            </a:extLst>
          </p:cNvPr>
          <p:cNvSpPr/>
          <p:nvPr/>
        </p:nvSpPr>
        <p:spPr>
          <a:xfrm>
            <a:off x="3384802" y="112642"/>
            <a:ext cx="2980197" cy="2073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99718F-ACAB-05E8-02BD-C2B51E80B6AD}"/>
              </a:ext>
            </a:extLst>
          </p:cNvPr>
          <p:cNvSpPr/>
          <p:nvPr/>
        </p:nvSpPr>
        <p:spPr>
          <a:xfrm>
            <a:off x="315186" y="921520"/>
            <a:ext cx="1233712" cy="3890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sysDot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USFS TreeMap Aspen Mask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F3BAC37-2094-BBB9-E04F-B3D2DF0F4E1B}"/>
              </a:ext>
            </a:extLst>
          </p:cNvPr>
          <p:cNvCxnSpPr>
            <a:cxnSpLocks/>
            <a:stCxn id="4" idx="3"/>
            <a:endCxn id="7" idx="5"/>
          </p:cNvCxnSpPr>
          <p:nvPr/>
        </p:nvCxnSpPr>
        <p:spPr>
          <a:xfrm flipV="1">
            <a:off x="5040139" y="722444"/>
            <a:ext cx="279295" cy="239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3E2082-D57A-5C05-3646-F7F5F4D90CF4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5040139" y="1268355"/>
            <a:ext cx="359315" cy="8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EE4B27-DE7C-5D52-C955-5ADEE721A328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5040139" y="1823253"/>
            <a:ext cx="35931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4624795-A35A-64AF-D646-358DE5218539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1548897" y="691138"/>
            <a:ext cx="540080" cy="14724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D4F4AD-107B-E967-26FE-0E945C9212E1}"/>
              </a:ext>
            </a:extLst>
          </p:cNvPr>
          <p:cNvCxnSpPr>
            <a:cxnSpLocks/>
            <a:stCxn id="25" idx="3"/>
            <a:endCxn id="18" idx="1"/>
          </p:cNvCxnSpPr>
          <p:nvPr/>
        </p:nvCxnSpPr>
        <p:spPr>
          <a:xfrm flipV="1">
            <a:off x="1548898" y="838387"/>
            <a:ext cx="540079" cy="2776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AE9E58C-5992-6DBA-2374-C1F90D18897A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2558383" y="1032893"/>
            <a:ext cx="0" cy="56260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90A21E9-D198-9A68-E578-24BF7FF4743A}"/>
              </a:ext>
            </a:extLst>
          </p:cNvPr>
          <p:cNvCxnSpPr>
            <a:cxnSpLocks/>
            <a:stCxn id="16" idx="5"/>
            <a:endCxn id="19" idx="2"/>
          </p:cNvCxnSpPr>
          <p:nvPr/>
        </p:nvCxnSpPr>
        <p:spPr>
          <a:xfrm flipH="1" flipV="1">
            <a:off x="2558383" y="1984513"/>
            <a:ext cx="1088776" cy="7751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50D8BCC4-1743-E752-4A40-DDE8A6F05112}"/>
              </a:ext>
            </a:extLst>
          </p:cNvPr>
          <p:cNvSpPr/>
          <p:nvPr/>
        </p:nvSpPr>
        <p:spPr>
          <a:xfrm>
            <a:off x="152325" y="112642"/>
            <a:ext cx="2980197" cy="2073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B84BB9C-6235-7A08-31ED-088F49A67F8F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1548898" y="1790007"/>
            <a:ext cx="540079" cy="723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C78F6C3A-42A6-2EDA-D7BF-BCF3EEEBE142}"/>
              </a:ext>
            </a:extLst>
          </p:cNvPr>
          <p:cNvSpPr/>
          <p:nvPr/>
        </p:nvSpPr>
        <p:spPr>
          <a:xfrm>
            <a:off x="152326" y="2347774"/>
            <a:ext cx="6248473" cy="157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4E8CCE8-4357-3EDD-4E54-C5A7428DA336}"/>
              </a:ext>
            </a:extLst>
          </p:cNvPr>
          <p:cNvSpPr/>
          <p:nvPr/>
        </p:nvSpPr>
        <p:spPr>
          <a:xfrm>
            <a:off x="152325" y="4112164"/>
            <a:ext cx="6248473" cy="157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78F2338-0420-B816-58C1-4676F3E5E4D1}"/>
              </a:ext>
            </a:extLst>
          </p:cNvPr>
          <p:cNvSpPr txBox="1"/>
          <p:nvPr/>
        </p:nvSpPr>
        <p:spPr>
          <a:xfrm>
            <a:off x="1660375" y="4152911"/>
            <a:ext cx="3537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Agreement Assessment and Landscape Patch Analysis</a:t>
            </a:r>
          </a:p>
        </p:txBody>
      </p:sp>
    </p:spTree>
    <p:extLst>
      <p:ext uri="{BB962C8B-B14F-4D97-AF65-F5344CB8AC3E}">
        <p14:creationId xmlns:p14="http://schemas.microsoft.com/office/powerpoint/2010/main" val="2798424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273</TotalTime>
  <Words>59</Words>
  <Application>Microsoft Macintosh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Maxwell Cook</dc:creator>
  <cp:lastModifiedBy>Maxwell Cook</cp:lastModifiedBy>
  <cp:revision>1</cp:revision>
  <dcterms:created xsi:type="dcterms:W3CDTF">2024-02-07T21:40:33Z</dcterms:created>
  <dcterms:modified xsi:type="dcterms:W3CDTF">2024-02-09T16:44:16Z</dcterms:modified>
</cp:coreProperties>
</file>