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60" d="100"/>
          <a:sy n="160" d="100"/>
        </p:scale>
        <p:origin x="-660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346-E736-4E85-B933-C278E85D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C5F32-8218-4413-BE3C-7F0189FD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5CA4-A743-45AD-9047-628C2486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136D-DCED-44F5-8954-8FF6905C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3630-4114-4D5E-8F76-9D1F22D9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EC49-5FD8-4971-A3AF-763683B9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5759C-734C-4A4A-80D6-C66E3B78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4F10-A5D1-4FAF-8F1E-CCCCB605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0CD4-7723-4B72-BD2E-E492EB8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608E-16BA-4803-ABE2-55C161DF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A9224-04E9-4E90-8703-20B029D3F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CE847-F2F4-463E-AEEA-627890A3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5685-438F-4D81-BDAA-3FB9094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D7D4-EE3F-4AC7-A873-2FCB86E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DAAD-8846-49AD-87AC-26BAAEA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F5F6-3495-4878-904B-7E0DBCA2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09D5-F8FD-4785-B724-CC1BD99D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81AA-D6BB-4390-9C7F-31186E83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6D7E-644A-444D-A5F5-A7DAA5D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2AF0-1AE0-4B78-B98A-FA0AC36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1AD4-DE79-4E1E-95C2-49FACD4A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410F-197A-46F6-A547-3EBFEDC2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56FC-0CEC-4BFD-9983-9228605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A294-EDBE-441B-9D42-BAB8940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87F9-F27F-4739-8573-66D083E9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6837-7E71-4225-93B0-00FD40B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FAA7-0011-4F57-B7C2-B6D95AD81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48071-FED8-4032-B40E-3691A454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B1948-7640-49BE-850D-D37ED63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49702-F3EE-4B56-9ADD-1E394518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F66A-1354-4200-B48E-20AABCF0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E89E-3CDD-40DD-A55F-D0BA335F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DF404-CE65-4A4F-A5B2-BD8AA7CB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58CB-65E1-46D6-AC34-FFAC2F81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CC629-D7BA-4B13-84FF-C8B98284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2CDDA-74FA-4D02-ABA7-71115E9C2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E05A2-77FD-49B7-BB24-ABA909D2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FF870-E889-4FFD-9AF7-08F5DA62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114-6780-4E23-843E-B991C2AC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5B3-8D96-484F-B569-D06D6B95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59A5F-8CC0-4035-AAF2-CD5AC410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40635-544E-48A1-A892-A9B8BE1D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750B0-A194-4E2F-80EC-4CD27A9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26B79-E91F-4BFD-B9EE-709F38FB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22E2D-E9DE-44CA-BB2A-E078ECF7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85DC3-E9D3-4A71-BB8E-E1A9B0D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449-022B-46F7-BD93-5938B6B5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3718-8E3A-4D73-94F6-B535F61B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13C63-C27D-45A3-A8D2-D070B94B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E71B9-0659-4025-9A4D-06538168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5BE5-1D6D-4A4B-9041-D00BD1CB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A6B1-322A-44A3-AA96-37992EB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894-BAE9-43BB-A7F8-11B8E1DB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CB756-648C-4242-BD20-B077F9141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6DE8-9B14-4C88-BF06-22ACB004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5D78-4EDC-4D05-9362-29B43EA5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90A4-F3E0-459B-9AAE-AAA9B9E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934E-059E-45CA-8D8F-40FA3D7E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7E2A4-2BF4-422B-A88C-EA585F81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357E-C534-4BF2-964D-DC735A01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CDC7-DDC0-4D53-B86D-D7EECD8FE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ED77-1633-42BE-B648-9E15D01F682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40CE-4690-4EDE-A2F7-8D3EF72D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E9A2-155E-41BB-83AD-45CF8902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9FF4-2A4E-42B8-9C0A-791E25B04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0E61-A3E9-4E03-B779-5C6E346D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D71BD-926E-492F-AC8A-589F7531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9C1D2A-5976-4653-94D7-81E5173D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89721"/>
              </p:ext>
            </p:extLst>
          </p:nvPr>
        </p:nvGraphicFramePr>
        <p:xfrm>
          <a:off x="1164915" y="1316354"/>
          <a:ext cx="7584638" cy="4229101"/>
        </p:xfrm>
        <a:graphic>
          <a:graphicData uri="http://schemas.openxmlformats.org/drawingml/2006/table">
            <a:tbl>
              <a:tblPr/>
              <a:tblGrid>
                <a:gridCol w="253999">
                  <a:extLst>
                    <a:ext uri="{9D8B030D-6E8A-4147-A177-3AD203B41FA5}">
                      <a16:colId xmlns:a16="http://schemas.microsoft.com/office/drawing/2014/main" val="32289355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4069288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399247691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1505146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4129314475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33682626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99619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6024570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367227009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222923855"/>
                    </a:ext>
                  </a:extLst>
                </a:gridCol>
                <a:gridCol w="489074">
                  <a:extLst>
                    <a:ext uri="{9D8B030D-6E8A-4147-A177-3AD203B41FA5}">
                      <a16:colId xmlns:a16="http://schemas.microsoft.com/office/drawing/2014/main" val="130361918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3759031246"/>
                    </a:ext>
                  </a:extLst>
                </a:gridCol>
                <a:gridCol w="346636">
                  <a:extLst>
                    <a:ext uri="{9D8B030D-6E8A-4147-A177-3AD203B41FA5}">
                      <a16:colId xmlns:a16="http://schemas.microsoft.com/office/drawing/2014/main" val="3886968743"/>
                    </a:ext>
                  </a:extLst>
                </a:gridCol>
                <a:gridCol w="388470">
                  <a:extLst>
                    <a:ext uri="{9D8B030D-6E8A-4147-A177-3AD203B41FA5}">
                      <a16:colId xmlns:a16="http://schemas.microsoft.com/office/drawing/2014/main" val="4049703895"/>
                    </a:ext>
                  </a:extLst>
                </a:gridCol>
                <a:gridCol w="1482165">
                  <a:extLst>
                    <a:ext uri="{9D8B030D-6E8A-4147-A177-3AD203B41FA5}">
                      <a16:colId xmlns:a16="http://schemas.microsoft.com/office/drawing/2014/main" val="617227297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FIRED ID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 Name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Fire Growth (ha)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 Size (ha)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Properties inside perimeter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Properties within 1km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($)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Destroyed structures (total)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Destroyed structures (residential)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Aerial units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personnel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Ecoregion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41889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112189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OKS-STARBUCK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OK, KS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214,208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261,647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Southwestern Tablelands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7090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82548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DRAW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129,911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204,677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$4,360,000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74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COLD SPRINGS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102,199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182,610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$11,459,351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Columbia Plateau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57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112347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PERRYTON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100,911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105,977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Southwestern Tablelands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799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ANDERSON CREEK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KS, OK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81,420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130,856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$1,750,000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Great Plains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1218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MURPHY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70,150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205,428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$13,000,000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10,443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385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AMARILLO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60,770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218,265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Southwestern Tablelands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93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122367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59,246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146,032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$8,500,000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853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43707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MILFORD FLAT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106,964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$5,050,000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4,421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47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GLASS FIRE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57,979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67,918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Edwards Plateau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77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BUZZARD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50,252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143,542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$11,062,411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48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135482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49,629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377,778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$115,511,218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 Coastal Sage, Chaparral, and Oak Woodlands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470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KINYON ROAD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47,461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63,968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$1,625,000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48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46,474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106,664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$6,250,000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96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MEADOW VALLEY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44,971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249,262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11,483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Mojave Basin and Range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363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RHEA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44,499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101,877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$3,707,498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Great Plains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68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135490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42,438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120,252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$112,711,950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2,342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63,229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Nevada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105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15871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CEDAR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41,408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105,891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14,057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$32,616,213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74,404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 Coastal Sage, Chaparral, and Oak Woodlands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016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COOPER MOUNTAIN RANCH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39,969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60,813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$1,194,159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Southwestern Tablelands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45451"/>
                  </a:ext>
                </a:extLst>
              </a:tr>
              <a:tr h="213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LNU LIGHTNING COMPLEX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39,132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113,211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$94,646,381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36,601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 Coastal Sage, Chaparral, and Oak Woodlands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8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7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438</Words>
  <Application>Microsoft Office PowerPoint</Application>
  <PresentationFormat>Widescreen</PresentationFormat>
  <Paragraphs>315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</dc:creator>
  <cp:lastModifiedBy>Maxwell</cp:lastModifiedBy>
  <cp:revision>1</cp:revision>
  <dcterms:created xsi:type="dcterms:W3CDTF">2022-07-14T01:40:57Z</dcterms:created>
  <dcterms:modified xsi:type="dcterms:W3CDTF">2022-07-14T01:49:37Z</dcterms:modified>
</cp:coreProperties>
</file>