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ED976"/>
    <a:srgbClr val="FEB24C"/>
    <a:srgbClr val="FD8D3C"/>
    <a:srgbClr val="FC4E2A"/>
    <a:srgbClr val="BD0026"/>
    <a:srgbClr val="800026"/>
    <a:srgbClr val="B6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>
        <p:scale>
          <a:sx n="70" d="100"/>
          <a:sy n="70" d="100"/>
        </p:scale>
        <p:origin x="19" y="4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" userId="6270a8f4b8f62cae" providerId="LiveId" clId="{A841AF83-3B69-4959-805F-262109D8B5ED}"/>
    <pc:docChg chg="custSel addSld modSld">
      <pc:chgData name="Maxwell" userId="6270a8f4b8f62cae" providerId="LiveId" clId="{A841AF83-3B69-4959-805F-262109D8B5ED}" dt="2021-12-08T20:58:40.428" v="7" actId="478"/>
      <pc:docMkLst>
        <pc:docMk/>
      </pc:docMkLst>
      <pc:sldChg chg="addSp delSp mod">
        <pc:chgData name="Maxwell" userId="6270a8f4b8f62cae" providerId="LiveId" clId="{A841AF83-3B69-4959-805F-262109D8B5ED}" dt="2021-12-08T20:56:10.667" v="1" actId="478"/>
        <pc:sldMkLst>
          <pc:docMk/>
          <pc:sldMk cId="2917459581" sldId="256"/>
        </pc:sldMkLst>
        <pc:picChg chg="add del">
          <ac:chgData name="Maxwell" userId="6270a8f4b8f62cae" providerId="LiveId" clId="{A841AF83-3B69-4959-805F-262109D8B5ED}" dt="2021-12-08T20:56:10.667" v="1" actId="478"/>
          <ac:picMkLst>
            <pc:docMk/>
            <pc:sldMk cId="2917459581" sldId="256"/>
            <ac:picMk id="26" creationId="{3E590063-FED5-45E9-90B2-6F0DD8CAE180}"/>
          </ac:picMkLst>
        </pc:picChg>
      </pc:sldChg>
      <pc:sldChg chg="addSp delSp modSp new mod">
        <pc:chgData name="Maxwell" userId="6270a8f4b8f62cae" providerId="LiveId" clId="{A841AF83-3B69-4959-805F-262109D8B5ED}" dt="2021-12-08T20:58:40.428" v="7" actId="478"/>
        <pc:sldMkLst>
          <pc:docMk/>
          <pc:sldMk cId="2708202420" sldId="257"/>
        </pc:sldMkLst>
        <pc:spChg chg="del mod">
          <ac:chgData name="Maxwell" userId="6270a8f4b8f62cae" providerId="LiveId" clId="{A841AF83-3B69-4959-805F-262109D8B5ED}" dt="2021-12-08T20:56:24.820" v="4" actId="478"/>
          <ac:spMkLst>
            <pc:docMk/>
            <pc:sldMk cId="2708202420" sldId="257"/>
            <ac:spMk id="2" creationId="{6AF37E92-F1A0-40B9-99F7-019183F317E3}"/>
          </ac:spMkLst>
        </pc:spChg>
        <pc:spChg chg="del">
          <ac:chgData name="Maxwell" userId="6270a8f4b8f62cae" providerId="LiveId" clId="{A841AF83-3B69-4959-805F-262109D8B5ED}" dt="2021-12-08T20:56:26.466" v="5" actId="478"/>
          <ac:spMkLst>
            <pc:docMk/>
            <pc:sldMk cId="2708202420" sldId="257"/>
            <ac:spMk id="3" creationId="{B1EC1C17-B6C3-4C9A-8C5B-C48FEE72F49F}"/>
          </ac:spMkLst>
        </pc:spChg>
        <pc:picChg chg="add del">
          <ac:chgData name="Maxwell" userId="6270a8f4b8f62cae" providerId="LiveId" clId="{A841AF83-3B69-4959-805F-262109D8B5ED}" dt="2021-12-08T20:58:40.428" v="7" actId="478"/>
          <ac:picMkLst>
            <pc:docMk/>
            <pc:sldMk cId="2708202420" sldId="257"/>
            <ac:picMk id="5" creationId="{9411041C-88FF-42B6-A2D3-B8DC4BCFAC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2684-9B93-46CF-9DD3-7890A536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AEF7F-93D9-40C1-8E3F-900A6CF01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D0471-2C3D-4CD5-911E-8926DFAC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BD32-A2AE-4EC7-B768-13950573F50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FC95-C575-423E-8548-4ECC85C2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90DF0-4B1D-4ED9-8ED7-9F62EE1B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E146-C142-4F7A-B545-277276D6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0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3732-643F-4FCE-81CE-28BEAA06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01F0D-766D-47BB-899C-799AB06CE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9D53-87F8-43AD-A061-8E0824E1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BD32-A2AE-4EC7-B768-13950573F50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D250-51EA-42B6-ABFE-FE03D2CF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1AA5-AC54-41FF-AD0A-08643CBA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E146-C142-4F7A-B545-277276D6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6C5FB-7D2A-498F-964B-67A386C9E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B8F62-2DAF-460B-91C2-A35F89350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1ED6-43D0-4B43-AFDF-C612B574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BD32-A2AE-4EC7-B768-13950573F50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BB6B7-19A2-4F96-8ADD-23C1E781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7E7F3-AD68-45CE-BC10-CDC02122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E146-C142-4F7A-B545-277276D6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D8AB-FBD0-4D27-84BF-61BC257E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98F1-800D-4F32-A0D6-33FE66B27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C2E0-1D08-4EAF-A4C3-39C1D07E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BD32-A2AE-4EC7-B768-13950573F50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17B8-7BDE-4007-8309-9F9A4FD3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1A53-861B-4A60-83F2-91F65F7E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E146-C142-4F7A-B545-277276D6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AA41-228C-43FE-89B6-4FBF189F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15779-DE39-4468-A8B9-BCAB183C8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4A401-8124-46AD-AF03-12AC458D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BD32-A2AE-4EC7-B768-13950573F50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EFEA-1766-44F0-9EE4-141CEB9D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F6F3-0507-4665-BCB0-1B2167D1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E146-C142-4F7A-B545-277276D6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0E21-C0A6-49E3-B84F-101126CD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1F8C-2F06-42E8-A974-C4EF1CD36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C8972-3563-4F53-9DBE-1C0ECB39F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8537A-8761-4113-9414-DDC26DB0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BD32-A2AE-4EC7-B768-13950573F50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41995-9F76-4E53-9DCD-54D21082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DB5E-522D-4E8A-91A7-F03F03C4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E146-C142-4F7A-B545-277276D6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89AE-C77A-4870-A321-9E0CC6F8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94387-6C49-4537-93F1-DE9D7C83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4F2CD-EBAA-47B6-94FC-22B8BC0D9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1DFCD-47DF-44FD-9943-49E4DF70D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1E9B3-B69C-4423-85E9-0240A8F47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B50DD-7509-4E87-8FC2-E0D19133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BD32-A2AE-4EC7-B768-13950573F50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5B3C2-6C7F-494D-834A-8AC22275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6915A-57EC-4C7D-9BEE-0305FC81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E146-C142-4F7A-B545-277276D6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317F-33FF-4B74-8EE4-5F44A643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A2A7A-D9F6-4FFB-869D-4F90F19D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BD32-A2AE-4EC7-B768-13950573F50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80C36-AB27-4199-A3B4-BD1F4786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A2AD9-7844-4FC4-9549-6A45854B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E146-C142-4F7A-B545-277276D6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8B7E3-B285-4006-89F2-7117653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BD32-A2AE-4EC7-B768-13950573F50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B3AFD-F36A-46B9-9E7D-E042016D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C2DE0-020C-4E28-A0E4-A0E46DCC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E146-C142-4F7A-B545-277276D6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C64E-C313-45F0-B6F9-4710B6E1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085A-DCDA-48F4-A257-3730C14C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DA312-BA83-4CD3-B4B0-97FA23CDB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2F720-323F-49BB-A0CE-7E5C4616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BD32-A2AE-4EC7-B768-13950573F50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F89AD-23D3-451C-85F6-6FF92019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B8CB-8321-4DC1-884E-9ED52EBE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E146-C142-4F7A-B545-277276D6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F5E-E170-4E26-BBE7-DCF3A95C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59662-FF04-4D38-923B-5610047C2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26F5E-FC9B-4435-8464-8F4E634F8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E0984-E541-470C-B2C7-2FC08C1D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BD32-A2AE-4EC7-B768-13950573F50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276F6-837E-4F56-91C5-3BAA5349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8B3C3-77B1-4817-B61C-D063B569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E146-C142-4F7A-B545-277276D6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7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86A5C-CB9D-4351-A3E8-94648C5E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0F5A1-6132-4147-B001-CC146865E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8751A-D0B5-48E9-A4E4-3123E9AEF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BD32-A2AE-4EC7-B768-13950573F50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8F2E-85CC-4765-99F9-331B037DC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0E32-276B-4FEA-9BF5-C934D7D64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8E146-C142-4F7A-B545-277276D6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7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A19118-3865-4B0B-B41B-1D6CFFCA2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90" y="539349"/>
            <a:ext cx="1322083" cy="357929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7152D3C-C9B7-4DA1-BC7C-FEDD3327E282}"/>
              </a:ext>
            </a:extLst>
          </p:cNvPr>
          <p:cNvGrpSpPr/>
          <p:nvPr/>
        </p:nvGrpSpPr>
        <p:grpSpPr>
          <a:xfrm>
            <a:off x="3572920" y="1533201"/>
            <a:ext cx="4148679" cy="210932"/>
            <a:chOff x="4713805" y="841051"/>
            <a:chExt cx="3532034" cy="1613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9CDF18-6D91-417F-9D80-D92DDD4DB8F0}"/>
                </a:ext>
              </a:extLst>
            </p:cNvPr>
            <p:cNvSpPr/>
            <p:nvPr/>
          </p:nvSpPr>
          <p:spPr>
            <a:xfrm>
              <a:off x="4713805" y="841052"/>
              <a:ext cx="508544" cy="161365"/>
            </a:xfrm>
            <a:prstGeom prst="rect">
              <a:avLst/>
            </a:prstGeom>
            <a:solidFill>
              <a:srgbClr val="80002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20B61E-80F5-4BF1-8FDE-83C249B03F8B}"/>
                </a:ext>
              </a:extLst>
            </p:cNvPr>
            <p:cNvSpPr/>
            <p:nvPr/>
          </p:nvSpPr>
          <p:spPr>
            <a:xfrm>
              <a:off x="5222349" y="841052"/>
              <a:ext cx="508544" cy="161365"/>
            </a:xfrm>
            <a:prstGeom prst="rect">
              <a:avLst/>
            </a:prstGeom>
            <a:solidFill>
              <a:srgbClr val="BD002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486F9A-8A6E-4166-9EF1-A08836C2434A}"/>
                </a:ext>
              </a:extLst>
            </p:cNvPr>
            <p:cNvSpPr/>
            <p:nvPr/>
          </p:nvSpPr>
          <p:spPr>
            <a:xfrm>
              <a:off x="5730077" y="841052"/>
              <a:ext cx="508544" cy="161365"/>
            </a:xfrm>
            <a:prstGeom prst="rect">
              <a:avLst/>
            </a:prstGeom>
            <a:solidFill>
              <a:srgbClr val="FC4E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F1C230-32F7-44D5-9335-7133165EC699}"/>
                </a:ext>
              </a:extLst>
            </p:cNvPr>
            <p:cNvSpPr/>
            <p:nvPr/>
          </p:nvSpPr>
          <p:spPr>
            <a:xfrm>
              <a:off x="6229024" y="841052"/>
              <a:ext cx="508544" cy="161365"/>
            </a:xfrm>
            <a:prstGeom prst="rect">
              <a:avLst/>
            </a:prstGeom>
            <a:solidFill>
              <a:srgbClr val="FD8D3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C27040-7A52-4CF8-AC18-73458EFBF37F}"/>
                </a:ext>
              </a:extLst>
            </p:cNvPr>
            <p:cNvSpPr/>
            <p:nvPr/>
          </p:nvSpPr>
          <p:spPr>
            <a:xfrm>
              <a:off x="6722184" y="841052"/>
              <a:ext cx="508544" cy="161365"/>
            </a:xfrm>
            <a:prstGeom prst="rect">
              <a:avLst/>
            </a:prstGeom>
            <a:solidFill>
              <a:srgbClr val="FEB24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F642AA-2A86-4AAC-95F9-0C46FF124932}"/>
                </a:ext>
              </a:extLst>
            </p:cNvPr>
            <p:cNvSpPr/>
            <p:nvPr/>
          </p:nvSpPr>
          <p:spPr>
            <a:xfrm>
              <a:off x="7229567" y="841051"/>
              <a:ext cx="508544" cy="161365"/>
            </a:xfrm>
            <a:prstGeom prst="rect">
              <a:avLst/>
            </a:prstGeom>
            <a:solidFill>
              <a:srgbClr val="FED97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4A5620-76BB-43FE-B9BD-7E437DADC7C3}"/>
                </a:ext>
              </a:extLst>
            </p:cNvPr>
            <p:cNvSpPr/>
            <p:nvPr/>
          </p:nvSpPr>
          <p:spPr>
            <a:xfrm>
              <a:off x="7737295" y="841051"/>
              <a:ext cx="508544" cy="16136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188FC2-B450-4297-9848-7846F8B407F4}"/>
              </a:ext>
            </a:extLst>
          </p:cNvPr>
          <p:cNvSpPr txBox="1"/>
          <p:nvPr/>
        </p:nvSpPr>
        <p:spPr>
          <a:xfrm>
            <a:off x="4666024" y="1163868"/>
            <a:ext cx="197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Days Since Ignition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C4B3A-F2D7-402E-AE35-97A9BCD215F8}"/>
              </a:ext>
            </a:extLst>
          </p:cNvPr>
          <p:cNvSpPr txBox="1"/>
          <p:nvPr/>
        </p:nvSpPr>
        <p:spPr>
          <a:xfrm>
            <a:off x="4032798" y="1744129"/>
            <a:ext cx="25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3487D7-4FDA-405D-B699-D57A3761AADC}"/>
              </a:ext>
            </a:extLst>
          </p:cNvPr>
          <p:cNvSpPr txBox="1"/>
          <p:nvPr/>
        </p:nvSpPr>
        <p:spPr>
          <a:xfrm>
            <a:off x="4627127" y="1744128"/>
            <a:ext cx="25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F9FA03-DF94-4C19-BFC5-B19855A96EFF}"/>
              </a:ext>
            </a:extLst>
          </p:cNvPr>
          <p:cNvSpPr txBox="1"/>
          <p:nvPr/>
        </p:nvSpPr>
        <p:spPr>
          <a:xfrm>
            <a:off x="5196184" y="1744128"/>
            <a:ext cx="25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B7D556-41A6-4963-9974-2D9A91EE708C}"/>
              </a:ext>
            </a:extLst>
          </p:cNvPr>
          <p:cNvSpPr txBox="1"/>
          <p:nvPr/>
        </p:nvSpPr>
        <p:spPr>
          <a:xfrm>
            <a:off x="5788885" y="1744128"/>
            <a:ext cx="25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22EC2-A697-42E5-8C5F-0AED9E4C82C7}"/>
              </a:ext>
            </a:extLst>
          </p:cNvPr>
          <p:cNvSpPr txBox="1"/>
          <p:nvPr/>
        </p:nvSpPr>
        <p:spPr>
          <a:xfrm>
            <a:off x="6355783" y="1744128"/>
            <a:ext cx="354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C09AA3-FD71-48E3-BDA8-143BAC9C6A10}"/>
              </a:ext>
            </a:extLst>
          </p:cNvPr>
          <p:cNvSpPr txBox="1"/>
          <p:nvPr/>
        </p:nvSpPr>
        <p:spPr>
          <a:xfrm>
            <a:off x="6934212" y="1744127"/>
            <a:ext cx="36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6335B-5017-43DE-8D92-C7B18D29E386}"/>
              </a:ext>
            </a:extLst>
          </p:cNvPr>
          <p:cNvSpPr txBox="1"/>
          <p:nvPr/>
        </p:nvSpPr>
        <p:spPr>
          <a:xfrm>
            <a:off x="7504717" y="1744126"/>
            <a:ext cx="431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&gt;14</a:t>
            </a:r>
          </a:p>
        </p:txBody>
      </p:sp>
    </p:spTree>
    <p:extLst>
      <p:ext uri="{BB962C8B-B14F-4D97-AF65-F5344CB8AC3E}">
        <p14:creationId xmlns:p14="http://schemas.microsoft.com/office/powerpoint/2010/main" val="291745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20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</dc:creator>
  <cp:lastModifiedBy>Maxwell</cp:lastModifiedBy>
  <cp:revision>1</cp:revision>
  <dcterms:created xsi:type="dcterms:W3CDTF">2021-12-08T19:34:37Z</dcterms:created>
  <dcterms:modified xsi:type="dcterms:W3CDTF">2021-12-08T20:59:07Z</dcterms:modified>
</cp:coreProperties>
</file>