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BDB99-EBC5-1840-B647-6EE675D85830}" v="30" dt="2024-10-07T20:44:09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92"/>
    <p:restoredTop sz="94613"/>
  </p:normalViewPr>
  <p:slideViewPr>
    <p:cSldViewPr snapToGrid="0">
      <p:cViewPr>
        <p:scale>
          <a:sx n="110" d="100"/>
          <a:sy n="110" d="100"/>
        </p:scale>
        <p:origin x="2056" y="112"/>
      </p:cViewPr>
      <p:guideLst>
        <p:guide orient="horz" pos="2520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5064C11E-9D4E-8941-A2BE-AE2A4CD31B41}"/>
    <pc:docChg chg="undo custSel modSld modMainMaster">
      <pc:chgData name="Maxwell Cook" userId="6270a8f4b8f62cae" providerId="LiveId" clId="{5064C11E-9D4E-8941-A2BE-AE2A4CD31B41}" dt="2023-08-30T22:51:22.365" v="285" actId="164"/>
      <pc:docMkLst>
        <pc:docMk/>
      </pc:docMkLst>
      <pc:sldChg chg="addSp delSp modSp mod">
        <pc:chgData name="Maxwell Cook" userId="6270a8f4b8f62cae" providerId="LiveId" clId="{5064C11E-9D4E-8941-A2BE-AE2A4CD31B41}" dt="2023-08-30T22:51:22.365" v="285" actId="164"/>
        <pc:sldMkLst>
          <pc:docMk/>
          <pc:sldMk cId="2170444034" sldId="256"/>
        </pc:sldMkLst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4" creationId="{ADC42F44-5573-2ED6-4D34-A1389B41BAFD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6" creationId="{172DA89F-0CA6-171A-F5BC-EC15A3237041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7" creationId="{98C125B5-A1AF-C6E1-2E50-18C860451843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8" creationId="{D84F4EF2-0EA1-14E6-4667-FB851AEDF9E8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9" creationId="{47AAA2C0-65FB-8C39-B8D8-9691E5F0CB02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10" creationId="{413D147E-D9B5-61F9-3F25-03A300601330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12" creationId="{5D5D6216-993E-C5B7-13E4-C96EE9587A7C}"/>
          </ac:spMkLst>
        </pc:spChg>
        <pc:spChg chg="add mod topLvl">
          <ac:chgData name="Maxwell Cook" userId="6270a8f4b8f62cae" providerId="LiveId" clId="{5064C11E-9D4E-8941-A2BE-AE2A4CD31B41}" dt="2023-08-30T17:17:39.406" v="209" actId="164"/>
          <ac:spMkLst>
            <pc:docMk/>
            <pc:sldMk cId="2170444034" sldId="256"/>
            <ac:spMk id="20" creationId="{8E1F1EAB-3406-CF4B-79EF-47B1942CED47}"/>
          </ac:spMkLst>
        </pc:spChg>
        <pc:spChg chg="add mod topLvl">
          <ac:chgData name="Maxwell Cook" userId="6270a8f4b8f62cae" providerId="LiveId" clId="{5064C11E-9D4E-8941-A2BE-AE2A4CD31B41}" dt="2023-08-30T17:17:39.406" v="209" actId="164"/>
          <ac:spMkLst>
            <pc:docMk/>
            <pc:sldMk cId="2170444034" sldId="256"/>
            <ac:spMk id="21" creationId="{EDE9353A-DB6D-405A-EAB9-ADCB782DD9F9}"/>
          </ac:spMkLst>
        </pc:spChg>
        <pc:spChg chg="add del mod">
          <ac:chgData name="Maxwell Cook" userId="6270a8f4b8f62cae" providerId="LiveId" clId="{5064C11E-9D4E-8941-A2BE-AE2A4CD31B41}" dt="2023-08-30T17:16:11.212" v="203" actId="767"/>
          <ac:spMkLst>
            <pc:docMk/>
            <pc:sldMk cId="2170444034" sldId="256"/>
            <ac:spMk id="23" creationId="{64881E3D-86D7-359F-6F4F-68375F85C99C}"/>
          </ac:spMkLst>
        </pc:spChg>
        <pc:spChg chg="mod topLvl">
          <ac:chgData name="Maxwell Cook" userId="6270a8f4b8f62cae" providerId="LiveId" clId="{5064C11E-9D4E-8941-A2BE-AE2A4CD31B41}" dt="2023-08-30T17:20:39.631" v="237" actId="164"/>
          <ac:spMkLst>
            <pc:docMk/>
            <pc:sldMk cId="2170444034" sldId="256"/>
            <ac:spMk id="29" creationId="{2A8429D0-769E-9AC0-A68C-49C2DBF10383}"/>
          </ac:spMkLst>
        </pc:spChg>
        <pc:spChg chg="mod topLvl">
          <ac:chgData name="Maxwell Cook" userId="6270a8f4b8f62cae" providerId="LiveId" clId="{5064C11E-9D4E-8941-A2BE-AE2A4CD31B41}" dt="2023-08-30T17:20:39.631" v="237" actId="164"/>
          <ac:spMkLst>
            <pc:docMk/>
            <pc:sldMk cId="2170444034" sldId="256"/>
            <ac:spMk id="30" creationId="{14372BC4-84D9-8E52-1E1D-B3CF8846D71F}"/>
          </ac:spMkLst>
        </pc:spChg>
        <pc:spChg chg="mod topLvl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36" creationId="{E5004386-CD0B-2A44-4818-D29DD5F693B4}"/>
          </ac:spMkLst>
        </pc:spChg>
        <pc:spChg chg="mod topLvl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37" creationId="{4CF4CC54-8B09-8C34-1A7A-B2528D5BAA05}"/>
          </ac:spMkLst>
        </pc:spChg>
        <pc:grpChg chg="del mod topLvl">
          <ac:chgData name="Maxwell Cook" userId="6270a8f4b8f62cae" providerId="LiveId" clId="{5064C11E-9D4E-8941-A2BE-AE2A4CD31B41}" dt="2023-08-30T17:17:18.685" v="208" actId="165"/>
          <ac:grpSpMkLst>
            <pc:docMk/>
            <pc:sldMk cId="2170444034" sldId="256"/>
            <ac:grpSpMk id="24" creationId="{B3F1F6C3-5606-F2A7-FB87-B4F7C4541FB0}"/>
          </ac:grpSpMkLst>
        </pc:grpChg>
        <pc:grpChg chg="add del mod">
          <ac:chgData name="Maxwell Cook" userId="6270a8f4b8f62cae" providerId="LiveId" clId="{5064C11E-9D4E-8941-A2BE-AE2A4CD31B41}" dt="2023-08-30T17:17:12.385" v="207" actId="165"/>
          <ac:grpSpMkLst>
            <pc:docMk/>
            <pc:sldMk cId="2170444034" sldId="256"/>
            <ac:grpSpMk id="25" creationId="{0AF5A6AA-4E2A-D7E4-9349-0454AECBDAEE}"/>
          </ac:grpSpMkLst>
        </pc:grpChg>
        <pc:grpChg chg="add mod">
          <ac:chgData name="Maxwell Cook" userId="6270a8f4b8f62cae" providerId="LiveId" clId="{5064C11E-9D4E-8941-A2BE-AE2A4CD31B41}" dt="2023-08-30T17:23:08.621" v="273" actId="164"/>
          <ac:grpSpMkLst>
            <pc:docMk/>
            <pc:sldMk cId="2170444034" sldId="256"/>
            <ac:grpSpMk id="26" creationId="{288BEA6A-6616-7160-DE7E-E83EE333CF42}"/>
          </ac:grpSpMkLst>
        </pc:grpChg>
        <pc:grpChg chg="add del mod">
          <ac:chgData name="Maxwell Cook" userId="6270a8f4b8f62cae" providerId="LiveId" clId="{5064C11E-9D4E-8941-A2BE-AE2A4CD31B41}" dt="2023-08-30T17:20:26.844" v="235" actId="165"/>
          <ac:grpSpMkLst>
            <pc:docMk/>
            <pc:sldMk cId="2170444034" sldId="256"/>
            <ac:grpSpMk id="27" creationId="{24C89F51-4C34-782E-6395-1F0841959F3A}"/>
          </ac:grpSpMkLst>
        </pc:grpChg>
        <pc:grpChg chg="add mod">
          <ac:chgData name="Maxwell Cook" userId="6270a8f4b8f62cae" providerId="LiveId" clId="{5064C11E-9D4E-8941-A2BE-AE2A4CD31B41}" dt="2023-08-30T17:23:08.621" v="273" actId="164"/>
          <ac:grpSpMkLst>
            <pc:docMk/>
            <pc:sldMk cId="2170444034" sldId="256"/>
            <ac:grpSpMk id="33" creationId="{3C6082F4-2EBA-36BB-A899-7A2102587A79}"/>
          </ac:grpSpMkLst>
        </pc:grpChg>
        <pc:grpChg chg="add del mod">
          <ac:chgData name="Maxwell Cook" userId="6270a8f4b8f62cae" providerId="LiveId" clId="{5064C11E-9D4E-8941-A2BE-AE2A4CD31B41}" dt="2023-08-30T17:22:03.960" v="265" actId="165"/>
          <ac:grpSpMkLst>
            <pc:docMk/>
            <pc:sldMk cId="2170444034" sldId="256"/>
            <ac:grpSpMk id="34" creationId="{FE2561C9-BADA-E5D6-587B-4DABC20E97A1}"/>
          </ac:grpSpMkLst>
        </pc:grpChg>
        <pc:grpChg chg="add mod">
          <ac:chgData name="Maxwell Cook" userId="6270a8f4b8f62cae" providerId="LiveId" clId="{5064C11E-9D4E-8941-A2BE-AE2A4CD31B41}" dt="2023-08-30T22:51:22.365" v="285" actId="164"/>
          <ac:grpSpMkLst>
            <pc:docMk/>
            <pc:sldMk cId="2170444034" sldId="256"/>
            <ac:grpSpMk id="42" creationId="{5979B789-1E96-9961-CB66-BBD9DF84B2F3}"/>
          </ac:grpSpMkLst>
        </pc:grpChg>
        <pc:grpChg chg="add mod">
          <ac:chgData name="Maxwell Cook" userId="6270a8f4b8f62cae" providerId="LiveId" clId="{5064C11E-9D4E-8941-A2BE-AE2A4CD31B41}" dt="2023-08-30T22:51:22.365" v="285" actId="164"/>
          <ac:grpSpMkLst>
            <pc:docMk/>
            <pc:sldMk cId="2170444034" sldId="256"/>
            <ac:grpSpMk id="45" creationId="{41C23E74-FDF0-2B40-43FB-3811CB15C600}"/>
          </ac:grpSpMkLst>
        </pc:grpChg>
        <pc:picChg chg="add del mod">
          <ac:chgData name="Maxwell Cook" userId="6270a8f4b8f62cae" providerId="LiveId" clId="{5064C11E-9D4E-8941-A2BE-AE2A4CD31B41}" dt="2023-08-30T17:09:10.754" v="154" actId="478"/>
          <ac:picMkLst>
            <pc:docMk/>
            <pc:sldMk cId="2170444034" sldId="256"/>
            <ac:picMk id="3" creationId="{95FB1B54-8B92-B4D9-645D-67F4D6F32628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5" creationId="{39E164EF-881E-0794-1307-6EEFF0FFBAB1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1" creationId="{37BF7B02-6A9A-7447-AB4F-6F4460D8DE07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3" creationId="{042CB577-A4A4-7E38-9B36-16C8B17C4964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5" creationId="{775DFF09-BC18-589D-94A6-B7E2AFE91C8F}"/>
          </ac:picMkLst>
        </pc:picChg>
        <pc:picChg chg="add mod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6" creationId="{42C9D3E6-33CC-F32E-2BE6-EA36E3C9667D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9" creationId="{5191C38E-221D-CF1D-AF7A-9E7CD8E0E473}"/>
          </ac:picMkLst>
        </pc:picChg>
        <pc:picChg chg="del mod topLvl">
          <ac:chgData name="Maxwell Cook" userId="6270a8f4b8f62cae" providerId="LiveId" clId="{5064C11E-9D4E-8941-A2BE-AE2A4CD31B41}" dt="2023-08-30T22:50:38.860" v="279" actId="478"/>
          <ac:picMkLst>
            <pc:docMk/>
            <pc:sldMk cId="2170444034" sldId="256"/>
            <ac:picMk id="22" creationId="{E2BBE999-9A8C-E3E5-EE6D-08A81B7ECDBA}"/>
          </ac:picMkLst>
        </pc:picChg>
        <pc:picChg chg="add mod">
          <ac:chgData name="Maxwell Cook" userId="6270a8f4b8f62cae" providerId="LiveId" clId="{5064C11E-9D4E-8941-A2BE-AE2A4CD31B41}" dt="2023-08-30T22:51:22.365" v="285" actId="164"/>
          <ac:picMkLst>
            <pc:docMk/>
            <pc:sldMk cId="2170444034" sldId="256"/>
            <ac:picMk id="44" creationId="{0656A5FB-22E0-B700-6170-56C48F6B7964}"/>
          </ac:picMkLst>
        </pc:picChg>
        <pc:cxnChg chg="add mod topLvl">
          <ac:chgData name="Maxwell Cook" userId="6270a8f4b8f62cae" providerId="LiveId" clId="{5064C11E-9D4E-8941-A2BE-AE2A4CD31B41}" dt="2023-08-30T17:17:39.406" v="209" actId="164"/>
          <ac:cxnSpMkLst>
            <pc:docMk/>
            <pc:sldMk cId="2170444034" sldId="256"/>
            <ac:cxnSpMk id="18" creationId="{FB0BCBDA-D990-B1FE-8068-D156F677FA80}"/>
          </ac:cxnSpMkLst>
        </pc:cxnChg>
        <pc:cxnChg chg="mod topLvl">
          <ac:chgData name="Maxwell Cook" userId="6270a8f4b8f62cae" providerId="LiveId" clId="{5064C11E-9D4E-8941-A2BE-AE2A4CD31B41}" dt="2023-08-30T17:20:39.631" v="237" actId="164"/>
          <ac:cxnSpMkLst>
            <pc:docMk/>
            <pc:sldMk cId="2170444034" sldId="256"/>
            <ac:cxnSpMk id="28" creationId="{D03DDD88-5847-AAC6-DED8-F8A6C796AF61}"/>
          </ac:cxnSpMkLst>
        </pc:cxnChg>
        <pc:cxnChg chg="mod topLvl">
          <ac:chgData name="Maxwell Cook" userId="6270a8f4b8f62cae" providerId="LiveId" clId="{5064C11E-9D4E-8941-A2BE-AE2A4CD31B41}" dt="2023-08-30T17:23:08.621" v="273" actId="164"/>
          <ac:cxnSpMkLst>
            <pc:docMk/>
            <pc:sldMk cId="2170444034" sldId="256"/>
            <ac:cxnSpMk id="35" creationId="{44AC5393-F568-C12C-412A-5C49BF15DEED}"/>
          </ac:cxnSpMkLst>
        </pc:cxnChg>
      </pc:sldChg>
      <pc:sldMasterChg chg="modSp modSldLayout">
        <pc:chgData name="Maxwell Cook" userId="6270a8f4b8f62cae" providerId="LiveId" clId="{5064C11E-9D4E-8941-A2BE-AE2A4CD31B41}" dt="2023-08-30T16:58:00.670" v="15"/>
        <pc:sldMasterMkLst>
          <pc:docMk/>
          <pc:sldMasterMk cId="3937815069" sldId="2147483672"/>
        </pc:sldMasterMkLst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2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3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4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5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6" creationId="{00000000-0000-0000-0000-000000000000}"/>
          </ac:spMkLst>
        </pc:sp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253946723" sldId="2147483673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253946723" sldId="214748367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253946723" sldId="2147483673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724168220" sldId="2147483675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724168220" sldId="214748367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724168220" sldId="2147483675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3075857211" sldId="2147483676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75857211" sldId="2147483676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75857211" sldId="2147483676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3065533319" sldId="2147483677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4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5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6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168036541" sldId="2147483680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1643828127" sldId="2147483681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18020791" sldId="2147483683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8020791" sldId="214748368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8020791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Maxwell Cook" userId="6270a8f4b8f62cae" providerId="LiveId" clId="{5064C11E-9D4E-8941-A2BE-AE2A4CD31B41}" dt="2023-08-30T16:58:21.625" v="16"/>
        <pc:sldMasterMkLst>
          <pc:docMk/>
          <pc:sldMasterMk cId="805906788" sldId="2147483684"/>
        </pc:sldMasterMkLst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2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3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4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5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6" creationId="{00000000-0000-0000-0000-000000000000}"/>
          </ac:spMkLst>
        </pc:sp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5901808" sldId="2147483685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5901808" sldId="214748368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5901808" sldId="2147483685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3283417422" sldId="2147483687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283417422" sldId="2147483687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283417422" sldId="2147483687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624533910" sldId="2147483688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24533910" sldId="2147483688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24533910" sldId="2147483688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3922700655" sldId="2147483689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4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5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6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665539301" sldId="2147483692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377596188" sldId="2147483693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554714573" sldId="2147483695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554714573" sldId="214748369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554714573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Maxwell Cook" userId="6270a8f4b8f62cae" providerId="LiveId" clId="{9C4BDB99-EBC5-1840-B647-6EE675D85830}"/>
    <pc:docChg chg="undo custSel addSld modSld">
      <pc:chgData name="Maxwell Cook" userId="6270a8f4b8f62cae" providerId="LiveId" clId="{9C4BDB99-EBC5-1840-B647-6EE675D85830}" dt="2024-10-07T20:44:52.648" v="214" actId="14100"/>
      <pc:docMkLst>
        <pc:docMk/>
      </pc:docMkLst>
      <pc:sldChg chg="addSp delSp modSp mod modShow">
        <pc:chgData name="Maxwell Cook" userId="6270a8f4b8f62cae" providerId="LiveId" clId="{9C4BDB99-EBC5-1840-B647-6EE675D85830}" dt="2024-10-07T19:08:15.950" v="133" actId="729"/>
        <pc:sldMkLst>
          <pc:docMk/>
          <pc:sldMk cId="2170444034" sldId="256"/>
        </pc:sldMkLst>
        <pc:spChg chg="mod">
          <ac:chgData name="Maxwell Cook" userId="6270a8f4b8f62cae" providerId="LiveId" clId="{9C4BDB99-EBC5-1840-B647-6EE675D85830}" dt="2024-10-07T17:46:32.047" v="1" actId="20577"/>
          <ac:spMkLst>
            <pc:docMk/>
            <pc:sldMk cId="2170444034" sldId="256"/>
            <ac:spMk id="3" creationId="{C062BF66-596C-97C5-C7FC-3A73CABE9285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6" creationId="{172DA89F-0CA6-171A-F5BC-EC15A3237041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7" creationId="{98C125B5-A1AF-C6E1-2E50-18C860451843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8" creationId="{D84F4EF2-0EA1-14E6-4667-FB851AEDF9E8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9" creationId="{47AAA2C0-65FB-8C39-B8D8-9691E5F0CB02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10" creationId="{413D147E-D9B5-61F9-3F25-03A300601330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12" creationId="{5D5D6216-993E-C5B7-13E4-C96EE9587A7C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14" creationId="{2C074F3F-0308-5D22-2990-3460B42F501E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17" creationId="{EC76E043-77ED-DCA6-349A-C9EBCB24B885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20" creationId="{8E1F1EAB-3406-CF4B-79EF-47B1942CED47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21" creationId="{EDE9353A-DB6D-405A-EAB9-ADCB782DD9F9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22" creationId="{AD7C5786-B7EE-93D7-F4E5-E8AD597E8C01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23" creationId="{03F21952-81DB-4ACA-BC23-991DA2DD1CA5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29" creationId="{2A8429D0-769E-9AC0-A68C-49C2DBF10383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30" creationId="{14372BC4-84D9-8E52-1E1D-B3CF8846D71F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36" creationId="{E5004386-CD0B-2A44-4818-D29DD5F693B4}"/>
          </ac:spMkLst>
        </pc:spChg>
        <pc:spChg chg="mod">
          <ac:chgData name="Maxwell Cook" userId="6270a8f4b8f62cae" providerId="LiveId" clId="{9C4BDB99-EBC5-1840-B647-6EE675D85830}" dt="2024-10-07T19:08:01.169" v="132" actId="165"/>
          <ac:spMkLst>
            <pc:docMk/>
            <pc:sldMk cId="2170444034" sldId="256"/>
            <ac:spMk id="37" creationId="{4CF4CC54-8B09-8C34-1A7A-B2528D5BAA05}"/>
          </ac:spMkLst>
        </pc:spChg>
        <pc:grpChg chg="del mod">
          <ac:chgData name="Maxwell Cook" userId="6270a8f4b8f62cae" providerId="LiveId" clId="{9C4BDB99-EBC5-1840-B647-6EE675D85830}" dt="2024-10-07T19:08:01.169" v="132" actId="165"/>
          <ac:grpSpMkLst>
            <pc:docMk/>
            <pc:sldMk cId="2170444034" sldId="256"/>
            <ac:grpSpMk id="2" creationId="{69EC7CA6-02C7-37DD-7429-F8120DBA45CE}"/>
          </ac:grpSpMkLst>
        </pc:grpChg>
        <pc:grpChg chg="mod topLvl">
          <ac:chgData name="Maxwell Cook" userId="6270a8f4b8f62cae" providerId="LiveId" clId="{9C4BDB99-EBC5-1840-B647-6EE675D85830}" dt="2024-10-07T19:08:01.169" v="132" actId="165"/>
          <ac:grpSpMkLst>
            <pc:docMk/>
            <pc:sldMk cId="2170444034" sldId="256"/>
            <ac:grpSpMk id="24" creationId="{6EDCFE78-FB64-9124-F7B1-EB63586A133E}"/>
          </ac:grpSpMkLst>
        </pc:grpChg>
        <pc:grpChg chg="mod">
          <ac:chgData name="Maxwell Cook" userId="6270a8f4b8f62cae" providerId="LiveId" clId="{9C4BDB99-EBC5-1840-B647-6EE675D85830}" dt="2024-10-07T19:08:01.169" v="132" actId="165"/>
          <ac:grpSpMkLst>
            <pc:docMk/>
            <pc:sldMk cId="2170444034" sldId="256"/>
            <ac:grpSpMk id="26" creationId="{288BEA6A-6616-7160-DE7E-E83EE333CF42}"/>
          </ac:grpSpMkLst>
        </pc:grpChg>
        <pc:grpChg chg="mod">
          <ac:chgData name="Maxwell Cook" userId="6270a8f4b8f62cae" providerId="LiveId" clId="{9C4BDB99-EBC5-1840-B647-6EE675D85830}" dt="2024-10-07T19:08:01.169" v="132" actId="165"/>
          <ac:grpSpMkLst>
            <pc:docMk/>
            <pc:sldMk cId="2170444034" sldId="256"/>
            <ac:grpSpMk id="33" creationId="{3C6082F4-2EBA-36BB-A899-7A2102587A79}"/>
          </ac:grpSpMkLst>
        </pc:grpChg>
        <pc:grpChg chg="mod topLvl">
          <ac:chgData name="Maxwell Cook" userId="6270a8f4b8f62cae" providerId="LiveId" clId="{9C4BDB99-EBC5-1840-B647-6EE675D85830}" dt="2024-10-07T19:08:01.169" v="132" actId="165"/>
          <ac:grpSpMkLst>
            <pc:docMk/>
            <pc:sldMk cId="2170444034" sldId="256"/>
            <ac:grpSpMk id="42" creationId="{5979B789-1E96-9961-CB66-BBD9DF84B2F3}"/>
          </ac:grpSpMkLst>
        </pc:grpChg>
        <pc:picChg chg="add mod">
          <ac:chgData name="Maxwell Cook" userId="6270a8f4b8f62cae" providerId="LiveId" clId="{9C4BDB99-EBC5-1840-B647-6EE675D85830}" dt="2024-10-07T19:05:47.600" v="125" actId="931"/>
          <ac:picMkLst>
            <pc:docMk/>
            <pc:sldMk cId="2170444034" sldId="256"/>
            <ac:picMk id="5" creationId="{315339DF-4CA1-74B6-EC69-86D2CE97EFB5}"/>
          </ac:picMkLst>
        </pc:picChg>
        <pc:picChg chg="mod topLvl">
          <ac:chgData name="Maxwell Cook" userId="6270a8f4b8f62cae" providerId="LiveId" clId="{9C4BDB99-EBC5-1840-B647-6EE675D85830}" dt="2024-10-07T19:08:01.169" v="132" actId="165"/>
          <ac:picMkLst>
            <pc:docMk/>
            <pc:sldMk cId="2170444034" sldId="256"/>
            <ac:picMk id="11" creationId="{CCFD0DF3-F9A1-2C06-6403-5F378D3F15B9}"/>
          </ac:picMkLst>
        </pc:picChg>
        <pc:picChg chg="del">
          <ac:chgData name="Maxwell Cook" userId="6270a8f4b8f62cae" providerId="LiveId" clId="{9C4BDB99-EBC5-1840-B647-6EE675D85830}" dt="2024-10-07T19:05:41.663" v="124" actId="478"/>
          <ac:picMkLst>
            <pc:docMk/>
            <pc:sldMk cId="2170444034" sldId="256"/>
            <ac:picMk id="13" creationId="{042CB577-A4A4-7E38-9B36-16C8B17C4964}"/>
          </ac:picMkLst>
        </pc:picChg>
        <pc:picChg chg="mod">
          <ac:chgData name="Maxwell Cook" userId="6270a8f4b8f62cae" providerId="LiveId" clId="{9C4BDB99-EBC5-1840-B647-6EE675D85830}" dt="2024-10-07T19:08:01.169" v="132" actId="165"/>
          <ac:picMkLst>
            <pc:docMk/>
            <pc:sldMk cId="2170444034" sldId="256"/>
            <ac:picMk id="16" creationId="{42C9D3E6-33CC-F32E-2BE6-EA36E3C9667D}"/>
          </ac:picMkLst>
        </pc:picChg>
        <pc:picChg chg="add mod">
          <ac:chgData name="Maxwell Cook" userId="6270a8f4b8f62cae" providerId="LiveId" clId="{9C4BDB99-EBC5-1840-B647-6EE675D85830}" dt="2024-10-07T19:07:36.413" v="131" actId="1076"/>
          <ac:picMkLst>
            <pc:docMk/>
            <pc:sldMk cId="2170444034" sldId="256"/>
            <ac:picMk id="25" creationId="{C4247B4C-E38B-00AA-2D8A-EF4CC029CACF}"/>
          </ac:picMkLst>
        </pc:picChg>
        <pc:picChg chg="mod topLvl">
          <ac:chgData name="Maxwell Cook" userId="6270a8f4b8f62cae" providerId="LiveId" clId="{9C4BDB99-EBC5-1840-B647-6EE675D85830}" dt="2024-10-07T19:08:01.169" v="132" actId="165"/>
          <ac:picMkLst>
            <pc:docMk/>
            <pc:sldMk cId="2170444034" sldId="256"/>
            <ac:picMk id="31" creationId="{4ED5D20C-2B5A-2414-5CFF-51C739B22171}"/>
          </ac:picMkLst>
        </pc:picChg>
        <pc:picChg chg="mod topLvl">
          <ac:chgData name="Maxwell Cook" userId="6270a8f4b8f62cae" providerId="LiveId" clId="{9C4BDB99-EBC5-1840-B647-6EE675D85830}" dt="2024-10-07T19:08:01.169" v="132" actId="165"/>
          <ac:picMkLst>
            <pc:docMk/>
            <pc:sldMk cId="2170444034" sldId="256"/>
            <ac:picMk id="48" creationId="{8830B6AB-ED7D-B09C-1E44-7BBB7622051E}"/>
          </ac:picMkLst>
        </pc:picChg>
        <pc:cxnChg chg="mod">
          <ac:chgData name="Maxwell Cook" userId="6270a8f4b8f62cae" providerId="LiveId" clId="{9C4BDB99-EBC5-1840-B647-6EE675D85830}" dt="2024-10-07T19:08:01.169" v="132" actId="165"/>
          <ac:cxnSpMkLst>
            <pc:docMk/>
            <pc:sldMk cId="2170444034" sldId="256"/>
            <ac:cxnSpMk id="18" creationId="{FB0BCBDA-D990-B1FE-8068-D156F677FA80}"/>
          </ac:cxnSpMkLst>
        </pc:cxnChg>
        <pc:cxnChg chg="mod">
          <ac:chgData name="Maxwell Cook" userId="6270a8f4b8f62cae" providerId="LiveId" clId="{9C4BDB99-EBC5-1840-B647-6EE675D85830}" dt="2024-10-07T19:08:01.169" v="132" actId="165"/>
          <ac:cxnSpMkLst>
            <pc:docMk/>
            <pc:sldMk cId="2170444034" sldId="256"/>
            <ac:cxnSpMk id="28" creationId="{D03DDD88-5847-AAC6-DED8-F8A6C796AF61}"/>
          </ac:cxnSpMkLst>
        </pc:cxnChg>
        <pc:cxnChg chg="mod">
          <ac:chgData name="Maxwell Cook" userId="6270a8f4b8f62cae" providerId="LiveId" clId="{9C4BDB99-EBC5-1840-B647-6EE675D85830}" dt="2024-10-07T19:08:01.169" v="132" actId="165"/>
          <ac:cxnSpMkLst>
            <pc:docMk/>
            <pc:sldMk cId="2170444034" sldId="256"/>
            <ac:cxnSpMk id="35" creationId="{44AC5393-F568-C12C-412A-5C49BF15DEED}"/>
          </ac:cxnSpMkLst>
        </pc:cxnChg>
      </pc:sldChg>
      <pc:sldChg chg="addSp delSp modSp add mod">
        <pc:chgData name="Maxwell Cook" userId="6270a8f4b8f62cae" providerId="LiveId" clId="{9C4BDB99-EBC5-1840-B647-6EE675D85830}" dt="2024-10-07T20:44:52.648" v="214" actId="14100"/>
        <pc:sldMkLst>
          <pc:docMk/>
          <pc:sldMk cId="499581293" sldId="257"/>
        </pc:sldMkLst>
        <pc:spChg chg="mod topLvl">
          <ac:chgData name="Maxwell Cook" userId="6270a8f4b8f62cae" providerId="LiveId" clId="{9C4BDB99-EBC5-1840-B647-6EE675D85830}" dt="2024-10-07T18:02:42.860" v="24" actId="1076"/>
          <ac:spMkLst>
            <pc:docMk/>
            <pc:sldMk cId="499581293" sldId="257"/>
            <ac:spMk id="6" creationId="{E105992A-9594-857A-20D6-0B4C3E7EF4B3}"/>
          </ac:spMkLst>
        </pc:spChg>
        <pc:spChg chg="mod topLvl">
          <ac:chgData name="Maxwell Cook" userId="6270a8f4b8f62cae" providerId="LiveId" clId="{9C4BDB99-EBC5-1840-B647-6EE675D85830}" dt="2024-10-07T18:12:26.753" v="65" actId="1076"/>
          <ac:spMkLst>
            <pc:docMk/>
            <pc:sldMk cId="499581293" sldId="257"/>
            <ac:spMk id="7" creationId="{0619FA69-1D87-32B0-3236-83C0A45FADA9}"/>
          </ac:spMkLst>
        </pc:spChg>
        <pc:spChg chg="mod topLvl">
          <ac:chgData name="Maxwell Cook" userId="6270a8f4b8f62cae" providerId="LiveId" clId="{9C4BDB99-EBC5-1840-B647-6EE675D85830}" dt="2024-10-07T18:12:38.096" v="67" actId="1076"/>
          <ac:spMkLst>
            <pc:docMk/>
            <pc:sldMk cId="499581293" sldId="257"/>
            <ac:spMk id="8" creationId="{6A3CDF51-9699-7B27-A036-531CB368C93D}"/>
          </ac:spMkLst>
        </pc:spChg>
        <pc:spChg chg="mod topLvl">
          <ac:chgData name="Maxwell Cook" userId="6270a8f4b8f62cae" providerId="LiveId" clId="{9C4BDB99-EBC5-1840-B647-6EE675D85830}" dt="2024-10-07T18:03:35.273" v="28" actId="1076"/>
          <ac:spMkLst>
            <pc:docMk/>
            <pc:sldMk cId="499581293" sldId="257"/>
            <ac:spMk id="9" creationId="{E43FAF43-AF7B-CA94-C0C7-4BFD95257E05}"/>
          </ac:spMkLst>
        </pc:spChg>
        <pc:spChg chg="mod topLvl">
          <ac:chgData name="Maxwell Cook" userId="6270a8f4b8f62cae" providerId="LiveId" clId="{9C4BDB99-EBC5-1840-B647-6EE675D85830}" dt="2024-10-07T18:03:47.810" v="30" actId="1076"/>
          <ac:spMkLst>
            <pc:docMk/>
            <pc:sldMk cId="499581293" sldId="257"/>
            <ac:spMk id="10" creationId="{992DDEBF-F998-7A40-96BC-F4DF1BB254DC}"/>
          </ac:spMkLst>
        </pc:spChg>
        <pc:spChg chg="mod topLvl">
          <ac:chgData name="Maxwell Cook" userId="6270a8f4b8f62cae" providerId="LiveId" clId="{9C4BDB99-EBC5-1840-B647-6EE675D85830}" dt="2024-10-07T18:11:50.392" v="63" actId="1076"/>
          <ac:spMkLst>
            <pc:docMk/>
            <pc:sldMk cId="499581293" sldId="257"/>
            <ac:spMk id="12" creationId="{2604F559-7474-B65B-7E1B-52BFC981D915}"/>
          </ac:spMkLst>
        </pc:spChg>
        <pc:spChg chg="mod">
          <ac:chgData name="Maxwell Cook" userId="6270a8f4b8f62cae" providerId="LiveId" clId="{9C4BDB99-EBC5-1840-B647-6EE675D85830}" dt="2024-10-07T17:58:28.316" v="9" actId="165"/>
          <ac:spMkLst>
            <pc:docMk/>
            <pc:sldMk cId="499581293" sldId="257"/>
            <ac:spMk id="14" creationId="{66EC28A7-61F3-C50D-78B1-B8110FE5BC9A}"/>
          </ac:spMkLst>
        </pc:spChg>
        <pc:spChg chg="mod">
          <ac:chgData name="Maxwell Cook" userId="6270a8f4b8f62cae" providerId="LiveId" clId="{9C4BDB99-EBC5-1840-B647-6EE675D85830}" dt="2024-10-07T17:58:28.316" v="9" actId="165"/>
          <ac:spMkLst>
            <pc:docMk/>
            <pc:sldMk cId="499581293" sldId="257"/>
            <ac:spMk id="17" creationId="{9FF95860-A196-D254-1188-C572780C8B2A}"/>
          </ac:spMkLst>
        </pc:spChg>
        <pc:spChg chg="mod">
          <ac:chgData name="Maxwell Cook" userId="6270a8f4b8f62cae" providerId="LiveId" clId="{9C4BDB99-EBC5-1840-B647-6EE675D85830}" dt="2024-10-07T18:17:34.614" v="82" actId="255"/>
          <ac:spMkLst>
            <pc:docMk/>
            <pc:sldMk cId="499581293" sldId="257"/>
            <ac:spMk id="20" creationId="{052EAE81-261A-867F-1B1C-B96E9B9D5F35}"/>
          </ac:spMkLst>
        </pc:spChg>
        <pc:spChg chg="mod">
          <ac:chgData name="Maxwell Cook" userId="6270a8f4b8f62cae" providerId="LiveId" clId="{9C4BDB99-EBC5-1840-B647-6EE675D85830}" dt="2024-10-07T18:19:38.127" v="97" actId="1076"/>
          <ac:spMkLst>
            <pc:docMk/>
            <pc:sldMk cId="499581293" sldId="257"/>
            <ac:spMk id="21" creationId="{F8CA6D1C-DF53-B4C1-D757-8678B0869B84}"/>
          </ac:spMkLst>
        </pc:spChg>
        <pc:spChg chg="mod">
          <ac:chgData name="Maxwell Cook" userId="6270a8f4b8f62cae" providerId="LiveId" clId="{9C4BDB99-EBC5-1840-B647-6EE675D85830}" dt="2024-10-07T17:58:28.316" v="9" actId="165"/>
          <ac:spMkLst>
            <pc:docMk/>
            <pc:sldMk cId="499581293" sldId="257"/>
            <ac:spMk id="22" creationId="{24FE722C-30CF-194F-A393-F52C0FF842E6}"/>
          </ac:spMkLst>
        </pc:spChg>
        <pc:spChg chg="mod">
          <ac:chgData name="Maxwell Cook" userId="6270a8f4b8f62cae" providerId="LiveId" clId="{9C4BDB99-EBC5-1840-B647-6EE675D85830}" dt="2024-10-07T17:58:28.316" v="9" actId="165"/>
          <ac:spMkLst>
            <pc:docMk/>
            <pc:sldMk cId="499581293" sldId="257"/>
            <ac:spMk id="23" creationId="{BF6137A8-0D2A-9E82-482B-25A9263968CA}"/>
          </ac:spMkLst>
        </pc:spChg>
        <pc:spChg chg="add del mod">
          <ac:chgData name="Maxwell Cook" userId="6270a8f4b8f62cae" providerId="LiveId" clId="{9C4BDB99-EBC5-1840-B647-6EE675D85830}" dt="2024-10-07T18:03:15.331" v="26" actId="478"/>
          <ac:spMkLst>
            <pc:docMk/>
            <pc:sldMk cId="499581293" sldId="257"/>
            <ac:spMk id="27" creationId="{6B6BA097-3AE1-160E-5367-A2FA75ED7AF4}"/>
          </ac:spMkLst>
        </pc:spChg>
        <pc:spChg chg="mod">
          <ac:chgData name="Maxwell Cook" userId="6270a8f4b8f62cae" providerId="LiveId" clId="{9C4BDB99-EBC5-1840-B647-6EE675D85830}" dt="2024-10-07T18:17:55.176" v="84" actId="255"/>
          <ac:spMkLst>
            <pc:docMk/>
            <pc:sldMk cId="499581293" sldId="257"/>
            <ac:spMk id="29" creationId="{ACFA236A-75B4-E433-F22D-6DB90A167DBE}"/>
          </ac:spMkLst>
        </pc:spChg>
        <pc:spChg chg="mod">
          <ac:chgData name="Maxwell Cook" userId="6270a8f4b8f62cae" providerId="LiveId" clId="{9C4BDB99-EBC5-1840-B647-6EE675D85830}" dt="2024-10-07T18:18:06.760" v="87" actId="1076"/>
          <ac:spMkLst>
            <pc:docMk/>
            <pc:sldMk cId="499581293" sldId="257"/>
            <ac:spMk id="30" creationId="{61999BEA-8E6D-7510-2FEE-A57783690317}"/>
          </ac:spMkLst>
        </pc:spChg>
        <pc:spChg chg="mod topLvl">
          <ac:chgData name="Maxwell Cook" userId="6270a8f4b8f62cae" providerId="LiveId" clId="{9C4BDB99-EBC5-1840-B647-6EE675D85830}" dt="2024-10-07T18:17:41.886" v="83" actId="255"/>
          <ac:spMkLst>
            <pc:docMk/>
            <pc:sldMk cId="499581293" sldId="257"/>
            <ac:spMk id="36" creationId="{D74138CF-EF95-3CEB-3822-4C4BD76A3764}"/>
          </ac:spMkLst>
        </pc:spChg>
        <pc:spChg chg="mod topLvl">
          <ac:chgData name="Maxwell Cook" userId="6270a8f4b8f62cae" providerId="LiveId" clId="{9C4BDB99-EBC5-1840-B647-6EE675D85830}" dt="2024-10-07T18:19:00.057" v="92" actId="1076"/>
          <ac:spMkLst>
            <pc:docMk/>
            <pc:sldMk cId="499581293" sldId="257"/>
            <ac:spMk id="37" creationId="{0498B8DF-DEF6-E1A5-63D6-718F6609B52C}"/>
          </ac:spMkLst>
        </pc:spChg>
        <pc:spChg chg="mod">
          <ac:chgData name="Maxwell Cook" userId="6270a8f4b8f62cae" providerId="LiveId" clId="{9C4BDB99-EBC5-1840-B647-6EE675D85830}" dt="2024-10-07T18:17:18.276" v="80" actId="571"/>
          <ac:spMkLst>
            <pc:docMk/>
            <pc:sldMk cId="499581293" sldId="257"/>
            <ac:spMk id="47" creationId="{A7CAEB96-205A-B5E5-949E-D220C4718403}"/>
          </ac:spMkLst>
        </pc:spChg>
        <pc:spChg chg="mod">
          <ac:chgData name="Maxwell Cook" userId="6270a8f4b8f62cae" providerId="LiveId" clId="{9C4BDB99-EBC5-1840-B647-6EE675D85830}" dt="2024-10-07T18:17:18.276" v="80" actId="571"/>
          <ac:spMkLst>
            <pc:docMk/>
            <pc:sldMk cId="499581293" sldId="257"/>
            <ac:spMk id="49" creationId="{E8ACCD83-6BF6-9298-3D6D-D59006CC9DD6}"/>
          </ac:spMkLst>
        </pc:spChg>
        <pc:grpChg chg="del">
          <ac:chgData name="Maxwell Cook" userId="6270a8f4b8f62cae" providerId="LiveId" clId="{9C4BDB99-EBC5-1840-B647-6EE675D85830}" dt="2024-10-07T17:58:28.316" v="9" actId="165"/>
          <ac:grpSpMkLst>
            <pc:docMk/>
            <pc:sldMk cId="499581293" sldId="257"/>
            <ac:grpSpMk id="2" creationId="{70A8A838-C5B6-3DE0-85E7-9E7074C05AF5}"/>
          </ac:grpSpMkLst>
        </pc:grpChg>
        <pc:grpChg chg="del mod topLvl">
          <ac:chgData name="Maxwell Cook" userId="6270a8f4b8f62cae" providerId="LiveId" clId="{9C4BDB99-EBC5-1840-B647-6EE675D85830}" dt="2024-10-07T18:37:25.464" v="103" actId="478"/>
          <ac:grpSpMkLst>
            <pc:docMk/>
            <pc:sldMk cId="499581293" sldId="257"/>
            <ac:grpSpMk id="24" creationId="{ACFE2BD8-F7CA-2C16-3458-CBEDBBB416C6}"/>
          </ac:grpSpMkLst>
        </pc:grpChg>
        <pc:grpChg chg="mod topLvl">
          <ac:chgData name="Maxwell Cook" userId="6270a8f4b8f62cae" providerId="LiveId" clId="{9C4BDB99-EBC5-1840-B647-6EE675D85830}" dt="2024-10-07T18:17:28.539" v="81" actId="1076"/>
          <ac:grpSpMkLst>
            <pc:docMk/>
            <pc:sldMk cId="499581293" sldId="257"/>
            <ac:grpSpMk id="26" creationId="{7568B8E9-ED84-070F-6EA7-D8747D096466}"/>
          </ac:grpSpMkLst>
        </pc:grpChg>
        <pc:grpChg chg="mod topLvl">
          <ac:chgData name="Maxwell Cook" userId="6270a8f4b8f62cae" providerId="LiveId" clId="{9C4BDB99-EBC5-1840-B647-6EE675D85830}" dt="2024-10-07T18:05:53.240" v="41" actId="1076"/>
          <ac:grpSpMkLst>
            <pc:docMk/>
            <pc:sldMk cId="499581293" sldId="257"/>
            <ac:grpSpMk id="33" creationId="{ACBF2611-56C6-A150-5B6E-05FC96543543}"/>
          </ac:grpSpMkLst>
        </pc:grpChg>
        <pc:grpChg chg="del mod topLvl">
          <ac:chgData name="Maxwell Cook" userId="6270a8f4b8f62cae" providerId="LiveId" clId="{9C4BDB99-EBC5-1840-B647-6EE675D85830}" dt="2024-10-07T17:58:39.106" v="10" actId="165"/>
          <ac:grpSpMkLst>
            <pc:docMk/>
            <pc:sldMk cId="499581293" sldId="257"/>
            <ac:grpSpMk id="42" creationId="{E27A2004-9125-9C39-AC6D-E3C7EC6D2014}"/>
          </ac:grpSpMkLst>
        </pc:grpChg>
        <pc:grpChg chg="add mod">
          <ac:chgData name="Maxwell Cook" userId="6270a8f4b8f62cae" providerId="LiveId" clId="{9C4BDB99-EBC5-1840-B647-6EE675D85830}" dt="2024-10-07T18:17:18.276" v="80" actId="571"/>
          <ac:grpSpMkLst>
            <pc:docMk/>
            <pc:sldMk cId="499581293" sldId="257"/>
            <ac:grpSpMk id="45" creationId="{42174262-D848-F226-DA2D-790B25ACF457}"/>
          </ac:grpSpMkLst>
        </pc:grpChg>
        <pc:picChg chg="add del mod">
          <ac:chgData name="Maxwell Cook" userId="6270a8f4b8f62cae" providerId="LiveId" clId="{9C4BDB99-EBC5-1840-B647-6EE675D85830}" dt="2024-10-07T20:41:26.587" v="178" actId="478"/>
          <ac:picMkLst>
            <pc:docMk/>
            <pc:sldMk cId="499581293" sldId="257"/>
            <ac:picMk id="4" creationId="{8ABE8F6F-05DE-5355-B5D0-50AFAB7CF013}"/>
          </ac:picMkLst>
        </pc:picChg>
        <pc:picChg chg="add del mod">
          <ac:chgData name="Maxwell Cook" userId="6270a8f4b8f62cae" providerId="LiveId" clId="{9C4BDB99-EBC5-1840-B647-6EE675D85830}" dt="2024-10-07T17:59:00.631" v="15" actId="478"/>
          <ac:picMkLst>
            <pc:docMk/>
            <pc:sldMk cId="499581293" sldId="257"/>
            <ac:picMk id="5" creationId="{1CD02B8D-E650-35FA-1404-9E2299BFCEFE}"/>
          </ac:picMkLst>
        </pc:picChg>
        <pc:picChg chg="del mod topLvl">
          <ac:chgData name="Maxwell Cook" userId="6270a8f4b8f62cae" providerId="LiveId" clId="{9C4BDB99-EBC5-1840-B647-6EE675D85830}" dt="2024-10-07T17:58:44.210" v="11" actId="478"/>
          <ac:picMkLst>
            <pc:docMk/>
            <pc:sldMk cId="499581293" sldId="257"/>
            <ac:picMk id="11" creationId="{005E984B-7A77-52F5-9BAD-85FCDEE84412}"/>
          </ac:picMkLst>
        </pc:picChg>
        <pc:picChg chg="add mod">
          <ac:chgData name="Maxwell Cook" userId="6270a8f4b8f62cae" providerId="LiveId" clId="{9C4BDB99-EBC5-1840-B647-6EE675D85830}" dt="2024-10-07T20:43:48.551" v="198" actId="14100"/>
          <ac:picMkLst>
            <pc:docMk/>
            <pc:sldMk cId="499581293" sldId="257"/>
            <ac:picMk id="11" creationId="{1F2EE52C-8BD5-7D83-3C8F-2F714F5DAFA8}"/>
          </ac:picMkLst>
        </pc:picChg>
        <pc:picChg chg="del mod topLvl">
          <ac:chgData name="Maxwell Cook" userId="6270a8f4b8f62cae" providerId="LiveId" clId="{9C4BDB99-EBC5-1840-B647-6EE675D85830}" dt="2024-10-07T19:08:21.818" v="134" actId="478"/>
          <ac:picMkLst>
            <pc:docMk/>
            <pc:sldMk cId="499581293" sldId="257"/>
            <ac:picMk id="13" creationId="{6F225C87-BAB5-5581-E54B-A14E2C4F7143}"/>
          </ac:picMkLst>
        </pc:picChg>
        <pc:picChg chg="add mod">
          <ac:chgData name="Maxwell Cook" userId="6270a8f4b8f62cae" providerId="LiveId" clId="{9C4BDB99-EBC5-1840-B647-6EE675D85830}" dt="2024-10-07T20:44:00.013" v="199" actId="1076"/>
          <ac:picMkLst>
            <pc:docMk/>
            <pc:sldMk cId="499581293" sldId="257"/>
            <ac:picMk id="14" creationId="{F716A063-83E8-24A3-DAF2-786DEFDC7BB2}"/>
          </ac:picMkLst>
        </pc:picChg>
        <pc:picChg chg="del">
          <ac:chgData name="Maxwell Cook" userId="6270a8f4b8f62cae" providerId="LiveId" clId="{9C4BDB99-EBC5-1840-B647-6EE675D85830}" dt="2024-10-07T19:38:04.375" v="166" actId="478"/>
          <ac:picMkLst>
            <pc:docMk/>
            <pc:sldMk cId="499581293" sldId="257"/>
            <ac:picMk id="15" creationId="{05B6F897-AE4C-C309-77DA-88913D3713D3}"/>
          </ac:picMkLst>
        </pc:picChg>
        <pc:picChg chg="del mod topLvl">
          <ac:chgData name="Maxwell Cook" userId="6270a8f4b8f62cae" providerId="LiveId" clId="{9C4BDB99-EBC5-1840-B647-6EE675D85830}" dt="2024-10-07T19:33:06.493" v="143" actId="478"/>
          <ac:picMkLst>
            <pc:docMk/>
            <pc:sldMk cId="499581293" sldId="257"/>
            <ac:picMk id="16" creationId="{32415287-529B-9598-B1C8-1E69F6FF0B25}"/>
          </ac:picMkLst>
        </pc:picChg>
        <pc:picChg chg="add mod">
          <ac:chgData name="Maxwell Cook" userId="6270a8f4b8f62cae" providerId="LiveId" clId="{9C4BDB99-EBC5-1840-B647-6EE675D85830}" dt="2024-10-07T20:44:33.986" v="209" actId="1076"/>
          <ac:picMkLst>
            <pc:docMk/>
            <pc:sldMk cId="499581293" sldId="257"/>
            <ac:picMk id="16" creationId="{CCCF7773-85BD-C122-0F21-9F8858446F37}"/>
          </ac:picMkLst>
        </pc:picChg>
        <pc:picChg chg="add del mod">
          <ac:chgData name="Maxwell Cook" userId="6270a8f4b8f62cae" providerId="LiveId" clId="{9C4BDB99-EBC5-1840-B647-6EE675D85830}" dt="2024-10-07T18:00:49.565" v="22" actId="478"/>
          <ac:picMkLst>
            <pc:docMk/>
            <pc:sldMk cId="499581293" sldId="257"/>
            <ac:picMk id="25" creationId="{032E66B5-7032-9017-5AA5-1EBA245DDB3A}"/>
          </ac:picMkLst>
        </pc:picChg>
        <pc:picChg chg="del mod topLvl">
          <ac:chgData name="Maxwell Cook" userId="6270a8f4b8f62cae" providerId="LiveId" clId="{9C4BDB99-EBC5-1840-B647-6EE675D85830}" dt="2024-10-07T18:09:23.703" v="49" actId="478"/>
          <ac:picMkLst>
            <pc:docMk/>
            <pc:sldMk cId="499581293" sldId="257"/>
            <ac:picMk id="31" creationId="{C331AA96-70A2-A162-7C4F-AC6D54F7FA81}"/>
          </ac:picMkLst>
        </pc:picChg>
        <pc:picChg chg="add del mod">
          <ac:chgData name="Maxwell Cook" userId="6270a8f4b8f62cae" providerId="LiveId" clId="{9C4BDB99-EBC5-1840-B647-6EE675D85830}" dt="2024-10-07T18:05:42.047" v="40" actId="478"/>
          <ac:picMkLst>
            <pc:docMk/>
            <pc:sldMk cId="499581293" sldId="257"/>
            <ac:picMk id="34" creationId="{80F0F051-1A92-01C2-B1A6-4005F8A5297D}"/>
          </ac:picMkLst>
        </pc:picChg>
        <pc:picChg chg="add del mod">
          <ac:chgData name="Maxwell Cook" userId="6270a8f4b8f62cae" providerId="LiveId" clId="{9C4BDB99-EBC5-1840-B647-6EE675D85830}" dt="2024-10-07T20:41:16.129" v="174" actId="478"/>
          <ac:picMkLst>
            <pc:docMk/>
            <pc:sldMk cId="499581293" sldId="257"/>
            <ac:picMk id="39" creationId="{819D7C19-D22F-D461-ACF3-97B964769679}"/>
          </ac:picMkLst>
        </pc:picChg>
        <pc:picChg chg="add del mod">
          <ac:chgData name="Maxwell Cook" userId="6270a8f4b8f62cae" providerId="LiveId" clId="{9C4BDB99-EBC5-1840-B647-6EE675D85830}" dt="2024-10-07T20:43:21.444" v="188" actId="478"/>
          <ac:picMkLst>
            <pc:docMk/>
            <pc:sldMk cId="499581293" sldId="257"/>
            <ac:picMk id="41" creationId="{4D988C38-8379-1C7D-427A-9FE078A51BA2}"/>
          </ac:picMkLst>
        </pc:picChg>
        <pc:picChg chg="add del mod">
          <ac:chgData name="Maxwell Cook" userId="6270a8f4b8f62cae" providerId="LiveId" clId="{9C4BDB99-EBC5-1840-B647-6EE675D85830}" dt="2024-10-07T20:44:01.776" v="200" actId="478"/>
          <ac:picMkLst>
            <pc:docMk/>
            <pc:sldMk cId="499581293" sldId="257"/>
            <ac:picMk id="44" creationId="{1C8C611E-F9AB-33CB-C64C-E013FCF58914}"/>
          </ac:picMkLst>
        </pc:picChg>
        <pc:picChg chg="del mod topLvl">
          <ac:chgData name="Maxwell Cook" userId="6270a8f4b8f62cae" providerId="LiveId" clId="{9C4BDB99-EBC5-1840-B647-6EE675D85830}" dt="2024-10-07T18:12:45.065" v="68" actId="478"/>
          <ac:picMkLst>
            <pc:docMk/>
            <pc:sldMk cId="499581293" sldId="257"/>
            <ac:picMk id="48" creationId="{F67BA154-1347-E530-453A-3B4350A7A4D2}"/>
          </ac:picMkLst>
        </pc:picChg>
        <pc:picChg chg="add del mod">
          <ac:chgData name="Maxwell Cook" userId="6270a8f4b8f62cae" providerId="LiveId" clId="{9C4BDB99-EBC5-1840-B647-6EE675D85830}" dt="2024-10-07T18:37:33.952" v="107" actId="478"/>
          <ac:picMkLst>
            <pc:docMk/>
            <pc:sldMk cId="499581293" sldId="257"/>
            <ac:picMk id="54" creationId="{09BFA405-A36F-B704-36D8-1D779DCC6CAB}"/>
          </ac:picMkLst>
        </pc:picChg>
        <pc:picChg chg="add mod">
          <ac:chgData name="Maxwell Cook" userId="6270a8f4b8f62cae" providerId="LiveId" clId="{9C4BDB99-EBC5-1840-B647-6EE675D85830}" dt="2024-10-07T18:46:26.628" v="108" actId="931"/>
          <ac:picMkLst>
            <pc:docMk/>
            <pc:sldMk cId="499581293" sldId="257"/>
            <ac:picMk id="56" creationId="{762553FD-0D38-4F7F-2CAD-9EA879A38AED}"/>
          </ac:picMkLst>
        </pc:picChg>
        <pc:picChg chg="add del mod">
          <ac:chgData name="Maxwell Cook" userId="6270a8f4b8f62cae" providerId="LiveId" clId="{9C4BDB99-EBC5-1840-B647-6EE675D85830}" dt="2024-10-07T18:48:33.735" v="118" actId="478"/>
          <ac:picMkLst>
            <pc:docMk/>
            <pc:sldMk cId="499581293" sldId="257"/>
            <ac:picMk id="58" creationId="{B2FDFAEB-FAB3-78DE-0842-80110780B558}"/>
          </ac:picMkLst>
        </pc:picChg>
        <pc:picChg chg="add mod">
          <ac:chgData name="Maxwell Cook" userId="6270a8f4b8f62cae" providerId="LiveId" clId="{9C4BDB99-EBC5-1840-B647-6EE675D85830}" dt="2024-10-07T19:38:22.736" v="169" actId="1076"/>
          <ac:picMkLst>
            <pc:docMk/>
            <pc:sldMk cId="499581293" sldId="257"/>
            <ac:picMk id="60" creationId="{1F24A10F-6AB4-2648-3560-EBF77D873B70}"/>
          </ac:picMkLst>
        </pc:picChg>
        <pc:picChg chg="add mod">
          <ac:chgData name="Maxwell Cook" userId="6270a8f4b8f62cae" providerId="LiveId" clId="{9C4BDB99-EBC5-1840-B647-6EE675D85830}" dt="2024-10-07T19:35:38.860" v="162" actId="1076"/>
          <ac:picMkLst>
            <pc:docMk/>
            <pc:sldMk cId="499581293" sldId="257"/>
            <ac:picMk id="62" creationId="{D5AB2A65-370C-1B54-5920-CEF9B3263C04}"/>
          </ac:picMkLst>
        </pc:picChg>
        <pc:picChg chg="add del mod">
          <ac:chgData name="Maxwell Cook" userId="6270a8f4b8f62cae" providerId="LiveId" clId="{9C4BDB99-EBC5-1840-B647-6EE675D85830}" dt="2024-10-07T19:33:35.851" v="151" actId="478"/>
          <ac:picMkLst>
            <pc:docMk/>
            <pc:sldMk cId="499581293" sldId="257"/>
            <ac:picMk id="64" creationId="{681340A4-2D52-8B32-787B-1AD2C0007C59}"/>
          </ac:picMkLst>
        </pc:picChg>
        <pc:picChg chg="add mod">
          <ac:chgData name="Maxwell Cook" userId="6270a8f4b8f62cae" providerId="LiveId" clId="{9C4BDB99-EBC5-1840-B647-6EE675D85830}" dt="2024-10-07T19:34:37.198" v="159" actId="1076"/>
          <ac:picMkLst>
            <pc:docMk/>
            <pc:sldMk cId="499581293" sldId="257"/>
            <ac:picMk id="66" creationId="{DDF2C7B2-3632-6AA6-3AEB-5BED9D64C6D8}"/>
          </ac:picMkLst>
        </pc:picChg>
        <pc:picChg chg="add mod">
          <ac:chgData name="Maxwell Cook" userId="6270a8f4b8f62cae" providerId="LiveId" clId="{9C4BDB99-EBC5-1840-B647-6EE675D85830}" dt="2024-10-07T19:38:19.345" v="168" actId="571"/>
          <ac:picMkLst>
            <pc:docMk/>
            <pc:sldMk cId="499581293" sldId="257"/>
            <ac:picMk id="67" creationId="{0B476D06-7D0E-2633-8565-0BAE678153C1}"/>
          </ac:picMkLst>
        </pc:picChg>
        <pc:picChg chg="add mod">
          <ac:chgData name="Maxwell Cook" userId="6270a8f4b8f62cae" providerId="LiveId" clId="{9C4BDB99-EBC5-1840-B647-6EE675D85830}" dt="2024-10-07T20:44:52.648" v="214" actId="14100"/>
          <ac:picMkLst>
            <pc:docMk/>
            <pc:sldMk cId="499581293" sldId="257"/>
            <ac:picMk id="69" creationId="{561D21B8-E931-F5E9-0BCF-18F6CEA4500D}"/>
          </ac:picMkLst>
        </pc:picChg>
        <pc:cxnChg chg="mod">
          <ac:chgData name="Maxwell Cook" userId="6270a8f4b8f62cae" providerId="LiveId" clId="{9C4BDB99-EBC5-1840-B647-6EE675D85830}" dt="2024-10-07T18:19:25.842" v="94" actId="14100"/>
          <ac:cxnSpMkLst>
            <pc:docMk/>
            <pc:sldMk cId="499581293" sldId="257"/>
            <ac:cxnSpMk id="18" creationId="{1AC24055-9ED6-E517-13AB-4778D0632E47}"/>
          </ac:cxnSpMkLst>
        </pc:cxnChg>
        <pc:cxnChg chg="mod">
          <ac:chgData name="Maxwell Cook" userId="6270a8f4b8f62cae" providerId="LiveId" clId="{9C4BDB99-EBC5-1840-B647-6EE675D85830}" dt="2024-10-07T18:18:33.583" v="89" actId="1076"/>
          <ac:cxnSpMkLst>
            <pc:docMk/>
            <pc:sldMk cId="499581293" sldId="257"/>
            <ac:cxnSpMk id="28" creationId="{7C4B4E39-281A-D601-B5D0-E3A2810CB148}"/>
          </ac:cxnSpMkLst>
        </pc:cxnChg>
        <pc:cxnChg chg="mod topLvl">
          <ac:chgData name="Maxwell Cook" userId="6270a8f4b8f62cae" providerId="LiveId" clId="{9C4BDB99-EBC5-1840-B647-6EE675D85830}" dt="2024-10-07T18:18:48.493" v="91" actId="14100"/>
          <ac:cxnSpMkLst>
            <pc:docMk/>
            <pc:sldMk cId="499581293" sldId="257"/>
            <ac:cxnSpMk id="35" creationId="{529D1DC0-FBC2-C2BC-29A4-5324BDE28316}"/>
          </ac:cxnSpMkLst>
        </pc:cxnChg>
        <pc:cxnChg chg="mod">
          <ac:chgData name="Maxwell Cook" userId="6270a8f4b8f62cae" providerId="LiveId" clId="{9C4BDB99-EBC5-1840-B647-6EE675D85830}" dt="2024-10-07T18:17:18.276" v="80" actId="571"/>
          <ac:cxnSpMkLst>
            <pc:docMk/>
            <pc:sldMk cId="499581293" sldId="257"/>
            <ac:cxnSpMk id="46" creationId="{ED4B5649-45AD-82DC-780B-CC9614509EEA}"/>
          </ac:cxnSpMkLst>
        </pc:cxnChg>
      </pc:sldChg>
    </pc:docChg>
  </pc:docChgLst>
  <pc:docChgLst>
    <pc:chgData name="Maxwell Cook" userId="6270a8f4b8f62cae" providerId="LiveId" clId="{CA970F45-79AF-5E42-81B8-CE7B00EC0B4D}"/>
    <pc:docChg chg="undo custSel modSld">
      <pc:chgData name="Maxwell Cook" userId="6270a8f4b8f62cae" providerId="LiveId" clId="{CA970F45-79AF-5E42-81B8-CE7B00EC0B4D}" dt="2023-10-02T16:31:25.568" v="279" actId="164"/>
      <pc:docMkLst>
        <pc:docMk/>
      </pc:docMkLst>
      <pc:sldChg chg="addSp delSp modSp mod">
        <pc:chgData name="Maxwell Cook" userId="6270a8f4b8f62cae" providerId="LiveId" clId="{CA970F45-79AF-5E42-81B8-CE7B00EC0B4D}" dt="2023-10-02T16:31:25.568" v="279" actId="164"/>
        <pc:sldMkLst>
          <pc:docMk/>
          <pc:sldMk cId="2170444034" sldId="256"/>
        </pc:sldMkLst>
        <pc:spChg chg="del mod">
          <ac:chgData name="Maxwell Cook" userId="6270a8f4b8f62cae" providerId="LiveId" clId="{CA970F45-79AF-5E42-81B8-CE7B00EC0B4D}" dt="2023-09-21T16:18:16.893" v="3" actId="478"/>
          <ac:spMkLst>
            <pc:docMk/>
            <pc:sldMk cId="2170444034" sldId="256"/>
            <ac:spMk id="4" creationId="{ADC42F44-5573-2ED6-4D34-A1389B41BAFD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6" creationId="{172DA89F-0CA6-171A-F5BC-EC15A3237041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7" creationId="{98C125B5-A1AF-C6E1-2E50-18C860451843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8" creationId="{D84F4EF2-0EA1-14E6-4667-FB851AEDF9E8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9" creationId="{47AAA2C0-65FB-8C39-B8D8-9691E5F0CB02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10" creationId="{413D147E-D9B5-61F9-3F25-03A300601330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12" creationId="{5D5D6216-993E-C5B7-13E4-C96EE9587A7C}"/>
          </ac:spMkLst>
        </pc:spChg>
        <pc:spChg chg="add 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14" creationId="{2C074F3F-0308-5D22-2990-3460B42F501E}"/>
          </ac:spMkLst>
        </pc:spChg>
        <pc:spChg chg="add mod">
          <ac:chgData name="Maxwell Cook" userId="6270a8f4b8f62cae" providerId="LiveId" clId="{CA970F45-79AF-5E42-81B8-CE7B00EC0B4D}" dt="2023-10-02T16:30:24.956" v="276" actId="20577"/>
          <ac:spMkLst>
            <pc:docMk/>
            <pc:sldMk cId="2170444034" sldId="256"/>
            <ac:spMk id="17" creationId="{EC76E043-77ED-DCA6-349A-C9EBCB24B885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20" creationId="{8E1F1EAB-3406-CF4B-79EF-47B1942CED47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21" creationId="{EDE9353A-DB6D-405A-EAB9-ADCB782DD9F9}"/>
          </ac:spMkLst>
        </pc:spChg>
        <pc:spChg chg="add mod">
          <ac:chgData name="Maxwell Cook" userId="6270a8f4b8f62cae" providerId="LiveId" clId="{CA970F45-79AF-5E42-81B8-CE7B00EC0B4D}" dt="2023-10-02T16:29:05.662" v="241" actId="14100"/>
          <ac:spMkLst>
            <pc:docMk/>
            <pc:sldMk cId="2170444034" sldId="256"/>
            <ac:spMk id="22" creationId="{AD7C5786-B7EE-93D7-F4E5-E8AD597E8C01}"/>
          </ac:spMkLst>
        </pc:spChg>
        <pc:spChg chg="add mod">
          <ac:chgData name="Maxwell Cook" userId="6270a8f4b8f62cae" providerId="LiveId" clId="{CA970F45-79AF-5E42-81B8-CE7B00EC0B4D}" dt="2023-10-02T16:29:11.888" v="242" actId="1076"/>
          <ac:spMkLst>
            <pc:docMk/>
            <pc:sldMk cId="2170444034" sldId="256"/>
            <ac:spMk id="23" creationId="{03F21952-81DB-4ACA-BC23-991DA2DD1CA5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29" creationId="{2A8429D0-769E-9AC0-A68C-49C2DBF10383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30" creationId="{14372BC4-84D9-8E52-1E1D-B3CF8846D71F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36" creationId="{E5004386-CD0B-2A44-4818-D29DD5F693B4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37" creationId="{4CF4CC54-8B09-8C34-1A7A-B2528D5BAA05}"/>
          </ac:spMkLst>
        </pc:spChg>
        <pc:spChg chg="add del mod">
          <ac:chgData name="Maxwell Cook" userId="6270a8f4b8f62cae" providerId="LiveId" clId="{CA970F45-79AF-5E42-81B8-CE7B00EC0B4D}" dt="2023-09-29T15:31:02.261" v="221" actId="478"/>
          <ac:spMkLst>
            <pc:docMk/>
            <pc:sldMk cId="2170444034" sldId="256"/>
            <ac:spMk id="52" creationId="{9ACF71A5-4CEC-AE0F-9234-315114DFDE5F}"/>
          </ac:spMkLst>
        </pc:spChg>
        <pc:grpChg chg="add mod">
          <ac:chgData name="Maxwell Cook" userId="6270a8f4b8f62cae" providerId="LiveId" clId="{CA970F45-79AF-5E42-81B8-CE7B00EC0B4D}" dt="2023-10-02T16:31:25.568" v="279" actId="164"/>
          <ac:grpSpMkLst>
            <pc:docMk/>
            <pc:sldMk cId="2170444034" sldId="256"/>
            <ac:grpSpMk id="2" creationId="{69EC7CA6-02C7-37DD-7429-F8120DBA45CE}"/>
          </ac:grpSpMkLst>
        </pc:grpChg>
        <pc:grpChg chg="add mod topLvl">
          <ac:chgData name="Maxwell Cook" userId="6270a8f4b8f62cae" providerId="LiveId" clId="{CA970F45-79AF-5E42-81B8-CE7B00EC0B4D}" dt="2023-10-02T16:31:25.568" v="279" actId="164"/>
          <ac:grpSpMkLst>
            <pc:docMk/>
            <pc:sldMk cId="2170444034" sldId="256"/>
            <ac:grpSpMk id="24" creationId="{6EDCFE78-FB64-9124-F7B1-EB63586A133E}"/>
          </ac:grpSpMkLst>
        </pc:grpChg>
        <pc:grpChg chg="mod">
          <ac:chgData name="Maxwell Cook" userId="6270a8f4b8f62cae" providerId="LiveId" clId="{CA970F45-79AF-5E42-81B8-CE7B00EC0B4D}" dt="2023-10-02T16:28:41.122" v="238" actId="165"/>
          <ac:grpSpMkLst>
            <pc:docMk/>
            <pc:sldMk cId="2170444034" sldId="256"/>
            <ac:grpSpMk id="26" creationId="{288BEA6A-6616-7160-DE7E-E83EE333CF42}"/>
          </ac:grpSpMkLst>
        </pc:grpChg>
        <pc:grpChg chg="mod">
          <ac:chgData name="Maxwell Cook" userId="6270a8f4b8f62cae" providerId="LiveId" clId="{CA970F45-79AF-5E42-81B8-CE7B00EC0B4D}" dt="2023-10-02T16:28:41.122" v="238" actId="165"/>
          <ac:grpSpMkLst>
            <pc:docMk/>
            <pc:sldMk cId="2170444034" sldId="256"/>
            <ac:grpSpMk id="33" creationId="{3C6082F4-2EBA-36BB-A899-7A2102587A79}"/>
          </ac:grpSpMkLst>
        </pc:grpChg>
        <pc:grpChg chg="mod topLvl">
          <ac:chgData name="Maxwell Cook" userId="6270a8f4b8f62cae" providerId="LiveId" clId="{CA970F45-79AF-5E42-81B8-CE7B00EC0B4D}" dt="2023-10-02T16:31:25.568" v="279" actId="164"/>
          <ac:grpSpMkLst>
            <pc:docMk/>
            <pc:sldMk cId="2170444034" sldId="256"/>
            <ac:grpSpMk id="42" creationId="{5979B789-1E96-9961-CB66-BBD9DF84B2F3}"/>
          </ac:grpSpMkLst>
        </pc:grpChg>
        <pc:grpChg chg="del mod">
          <ac:chgData name="Maxwell Cook" userId="6270a8f4b8f62cae" providerId="LiveId" clId="{CA970F45-79AF-5E42-81B8-CE7B00EC0B4D}" dt="2023-09-29T15:17:13.530" v="158" actId="478"/>
          <ac:grpSpMkLst>
            <pc:docMk/>
            <pc:sldMk cId="2170444034" sldId="256"/>
            <ac:grpSpMk id="45" creationId="{41C23E74-FDF0-2B40-43FB-3811CB15C600}"/>
          </ac:grpSpMkLst>
        </pc:grpChg>
        <pc:grpChg chg="add del mod">
          <ac:chgData name="Maxwell Cook" userId="6270a8f4b8f62cae" providerId="LiveId" clId="{CA970F45-79AF-5E42-81B8-CE7B00EC0B4D}" dt="2023-10-02T16:28:41.122" v="238" actId="165"/>
          <ac:grpSpMkLst>
            <pc:docMk/>
            <pc:sldMk cId="2170444034" sldId="256"/>
            <ac:grpSpMk id="51" creationId="{187BF4B3-B99A-6D9C-0E1A-F65EA432B08E}"/>
          </ac:grpSpMkLst>
        </pc:grpChg>
        <pc:picChg chg="add del mod">
          <ac:chgData name="Maxwell Cook" userId="6270a8f4b8f62cae" providerId="LiveId" clId="{CA970F45-79AF-5E42-81B8-CE7B00EC0B4D}" dt="2023-09-29T15:10:33.805" v="135" actId="478"/>
          <ac:picMkLst>
            <pc:docMk/>
            <pc:sldMk cId="2170444034" sldId="256"/>
            <ac:picMk id="3" creationId="{69D8CB0A-5307-BB1D-4460-2DF2B72287D6}"/>
          </ac:picMkLst>
        </pc:picChg>
        <pc:picChg chg="add del mod">
          <ac:chgData name="Maxwell Cook" userId="6270a8f4b8f62cae" providerId="LiveId" clId="{CA970F45-79AF-5E42-81B8-CE7B00EC0B4D}" dt="2023-09-21T16:20:52.602" v="6" actId="478"/>
          <ac:picMkLst>
            <pc:docMk/>
            <pc:sldMk cId="2170444034" sldId="256"/>
            <ac:picMk id="3" creationId="{89F910FF-C0C0-BA23-4B6B-1A293F016117}"/>
          </ac:picMkLst>
        </pc:picChg>
        <pc:picChg chg="mod">
          <ac:chgData name="Maxwell Cook" userId="6270a8f4b8f62cae" providerId="LiveId" clId="{CA970F45-79AF-5E42-81B8-CE7B00EC0B4D}" dt="2023-10-02T16:28:41.122" v="238" actId="165"/>
          <ac:picMkLst>
            <pc:docMk/>
            <pc:sldMk cId="2170444034" sldId="256"/>
            <ac:picMk id="5" creationId="{39E164EF-881E-0794-1307-6EEFF0FFBAB1}"/>
          </ac:picMkLst>
        </pc:picChg>
        <pc:picChg chg="del mod">
          <ac:chgData name="Maxwell Cook" userId="6270a8f4b8f62cae" providerId="LiveId" clId="{CA970F45-79AF-5E42-81B8-CE7B00EC0B4D}" dt="2023-09-21T16:30:47.127" v="111" actId="478"/>
          <ac:picMkLst>
            <pc:docMk/>
            <pc:sldMk cId="2170444034" sldId="256"/>
            <ac:picMk id="11" creationId="{37BF7B02-6A9A-7447-AB4F-6F4460D8DE07}"/>
          </ac:picMkLst>
        </pc:picChg>
        <pc:picChg chg="add mod topLvl">
          <ac:chgData name="Maxwell Cook" userId="6270a8f4b8f62cae" providerId="LiveId" clId="{CA970F45-79AF-5E42-81B8-CE7B00EC0B4D}" dt="2023-10-02T16:31:25.568" v="279" actId="164"/>
          <ac:picMkLst>
            <pc:docMk/>
            <pc:sldMk cId="2170444034" sldId="256"/>
            <ac:picMk id="11" creationId="{CCFD0DF3-F9A1-2C06-6403-5F378D3F15B9}"/>
          </ac:picMkLst>
        </pc:picChg>
        <pc:picChg chg="mod">
          <ac:chgData name="Maxwell Cook" userId="6270a8f4b8f62cae" providerId="LiveId" clId="{CA970F45-79AF-5E42-81B8-CE7B00EC0B4D}" dt="2023-10-02T16:28:41.122" v="238" actId="165"/>
          <ac:picMkLst>
            <pc:docMk/>
            <pc:sldMk cId="2170444034" sldId="256"/>
            <ac:picMk id="13" creationId="{042CB577-A4A4-7E38-9B36-16C8B17C4964}"/>
          </ac:picMkLst>
        </pc:picChg>
        <pc:picChg chg="del mod">
          <ac:chgData name="Maxwell Cook" userId="6270a8f4b8f62cae" providerId="LiveId" clId="{CA970F45-79AF-5E42-81B8-CE7B00EC0B4D}" dt="2023-09-29T15:15:14.049" v="142" actId="478"/>
          <ac:picMkLst>
            <pc:docMk/>
            <pc:sldMk cId="2170444034" sldId="256"/>
            <ac:picMk id="15" creationId="{775DFF09-BC18-589D-94A6-B7E2AFE91C8F}"/>
          </ac:picMkLst>
        </pc:picChg>
        <pc:picChg chg="mod">
          <ac:chgData name="Maxwell Cook" userId="6270a8f4b8f62cae" providerId="LiveId" clId="{CA970F45-79AF-5E42-81B8-CE7B00EC0B4D}" dt="2023-10-02T16:28:41.122" v="238" actId="165"/>
          <ac:picMkLst>
            <pc:docMk/>
            <pc:sldMk cId="2170444034" sldId="256"/>
            <ac:picMk id="16" creationId="{42C9D3E6-33CC-F32E-2BE6-EA36E3C9667D}"/>
          </ac:picMkLst>
        </pc:picChg>
        <pc:picChg chg="del mod">
          <ac:chgData name="Maxwell Cook" userId="6270a8f4b8f62cae" providerId="LiveId" clId="{CA970F45-79AF-5E42-81B8-CE7B00EC0B4D}" dt="2023-09-21T16:23:31.006" v="7" actId="478"/>
          <ac:picMkLst>
            <pc:docMk/>
            <pc:sldMk cId="2170444034" sldId="256"/>
            <ac:picMk id="19" creationId="{5191C38E-221D-CF1D-AF7A-9E7CD8E0E473}"/>
          </ac:picMkLst>
        </pc:picChg>
        <pc:picChg chg="add del mod">
          <ac:chgData name="Maxwell Cook" userId="6270a8f4b8f62cae" providerId="LiveId" clId="{CA970F45-79AF-5E42-81B8-CE7B00EC0B4D}" dt="2023-09-29T15:15:23.477" v="146" actId="478"/>
          <ac:picMkLst>
            <pc:docMk/>
            <pc:sldMk cId="2170444034" sldId="256"/>
            <ac:picMk id="25" creationId="{4F8BEDC8-EE19-89D3-D824-9957FA741BF2}"/>
          </ac:picMkLst>
        </pc:picChg>
        <pc:picChg chg="add del mod">
          <ac:chgData name="Maxwell Cook" userId="6270a8f4b8f62cae" providerId="LiveId" clId="{CA970F45-79AF-5E42-81B8-CE7B00EC0B4D}" dt="2023-09-21T16:31:18.377" v="113" actId="478"/>
          <ac:picMkLst>
            <pc:docMk/>
            <pc:sldMk cId="2170444034" sldId="256"/>
            <ac:picMk id="27" creationId="{A7D1902B-2549-AAE3-0A8C-D39C05C34478}"/>
          </ac:picMkLst>
        </pc:picChg>
        <pc:picChg chg="add mod topLvl">
          <ac:chgData name="Maxwell Cook" userId="6270a8f4b8f62cae" providerId="LiveId" clId="{CA970F45-79AF-5E42-81B8-CE7B00EC0B4D}" dt="2023-10-02T16:31:25.568" v="279" actId="164"/>
          <ac:picMkLst>
            <pc:docMk/>
            <pc:sldMk cId="2170444034" sldId="256"/>
            <ac:picMk id="31" creationId="{4ED5D20C-2B5A-2414-5CFF-51C739B22171}"/>
          </ac:picMkLst>
        </pc:picChg>
        <pc:picChg chg="add del mod">
          <ac:chgData name="Maxwell Cook" userId="6270a8f4b8f62cae" providerId="LiveId" clId="{CA970F45-79AF-5E42-81B8-CE7B00EC0B4D}" dt="2023-09-21T16:32:56.575" v="118" actId="478"/>
          <ac:picMkLst>
            <pc:docMk/>
            <pc:sldMk cId="2170444034" sldId="256"/>
            <ac:picMk id="32" creationId="{7F724A67-3046-765B-F312-EAC1B5AC6D23}"/>
          </ac:picMkLst>
        </pc:picChg>
        <pc:picChg chg="add del mod">
          <ac:chgData name="Maxwell Cook" userId="6270a8f4b8f62cae" providerId="LiveId" clId="{CA970F45-79AF-5E42-81B8-CE7B00EC0B4D}" dt="2023-09-29T15:17:35.984" v="161" actId="478"/>
          <ac:picMkLst>
            <pc:docMk/>
            <pc:sldMk cId="2170444034" sldId="256"/>
            <ac:picMk id="34" creationId="{0444A5F2-B22A-A289-6FC6-C4AB3A790BC1}"/>
          </ac:picMkLst>
        </pc:picChg>
        <pc:picChg chg="add del mod">
          <ac:chgData name="Maxwell Cook" userId="6270a8f4b8f62cae" providerId="LiveId" clId="{CA970F45-79AF-5E42-81B8-CE7B00EC0B4D}" dt="2023-09-21T16:33:27.093" v="121" actId="478"/>
          <ac:picMkLst>
            <pc:docMk/>
            <pc:sldMk cId="2170444034" sldId="256"/>
            <ac:picMk id="38" creationId="{A6C7E66E-8520-1656-4AA5-B3918756AB57}"/>
          </ac:picMkLst>
        </pc:picChg>
        <pc:picChg chg="add del mod">
          <ac:chgData name="Maxwell Cook" userId="6270a8f4b8f62cae" providerId="LiveId" clId="{CA970F45-79AF-5E42-81B8-CE7B00EC0B4D}" dt="2023-09-29T15:18:43.904" v="168" actId="478"/>
          <ac:picMkLst>
            <pc:docMk/>
            <pc:sldMk cId="2170444034" sldId="256"/>
            <ac:picMk id="39" creationId="{C485E674-ACDB-F0E9-DB12-1C119A565262}"/>
          </ac:picMkLst>
        </pc:picChg>
        <pc:picChg chg="add del mod">
          <ac:chgData name="Maxwell Cook" userId="6270a8f4b8f62cae" providerId="LiveId" clId="{CA970F45-79AF-5E42-81B8-CE7B00EC0B4D}" dt="2023-09-21T16:35:12.371" v="127" actId="478"/>
          <ac:picMkLst>
            <pc:docMk/>
            <pc:sldMk cId="2170444034" sldId="256"/>
            <ac:picMk id="40" creationId="{DB3BB3FC-E88A-B02F-FD0F-0F855D2C4E32}"/>
          </ac:picMkLst>
        </pc:picChg>
        <pc:picChg chg="add del mod">
          <ac:chgData name="Maxwell Cook" userId="6270a8f4b8f62cae" providerId="LiveId" clId="{CA970F45-79AF-5E42-81B8-CE7B00EC0B4D}" dt="2023-09-29T15:20:10.185" v="171" actId="478"/>
          <ac:picMkLst>
            <pc:docMk/>
            <pc:sldMk cId="2170444034" sldId="256"/>
            <ac:picMk id="41" creationId="{85224DE2-08B8-AC26-8B50-AEC5FB355E04}"/>
          </ac:picMkLst>
        </pc:picChg>
        <pc:picChg chg="del mod topLvl">
          <ac:chgData name="Maxwell Cook" userId="6270a8f4b8f62cae" providerId="LiveId" clId="{CA970F45-79AF-5E42-81B8-CE7B00EC0B4D}" dt="2023-09-29T15:17:13.530" v="158" actId="478"/>
          <ac:picMkLst>
            <pc:docMk/>
            <pc:sldMk cId="2170444034" sldId="256"/>
            <ac:picMk id="44" creationId="{0656A5FB-22E0-B700-6170-56C48F6B7964}"/>
          </ac:picMkLst>
        </pc:picChg>
        <pc:picChg chg="add del mod">
          <ac:chgData name="Maxwell Cook" userId="6270a8f4b8f62cae" providerId="LiveId" clId="{CA970F45-79AF-5E42-81B8-CE7B00EC0B4D}" dt="2023-09-29T15:26:06.580" v="177" actId="478"/>
          <ac:picMkLst>
            <pc:docMk/>
            <pc:sldMk cId="2170444034" sldId="256"/>
            <ac:picMk id="46" creationId="{BE597A92-CA63-756E-A6E1-2B63CD0E0CA3}"/>
          </ac:picMkLst>
        </pc:picChg>
        <pc:picChg chg="add mod topLvl">
          <ac:chgData name="Maxwell Cook" userId="6270a8f4b8f62cae" providerId="LiveId" clId="{CA970F45-79AF-5E42-81B8-CE7B00EC0B4D}" dt="2023-10-02T16:31:25.568" v="279" actId="164"/>
          <ac:picMkLst>
            <pc:docMk/>
            <pc:sldMk cId="2170444034" sldId="256"/>
            <ac:picMk id="48" creationId="{8830B6AB-ED7D-B09C-1E44-7BBB7622051E}"/>
          </ac:picMkLst>
        </pc:picChg>
        <pc:picChg chg="add del mod">
          <ac:chgData name="Maxwell Cook" userId="6270a8f4b8f62cae" providerId="LiveId" clId="{CA970F45-79AF-5E42-81B8-CE7B00EC0B4D}" dt="2023-09-29T15:27:46.460" v="197" actId="478"/>
          <ac:picMkLst>
            <pc:docMk/>
            <pc:sldMk cId="2170444034" sldId="256"/>
            <ac:picMk id="49" creationId="{D2A3C1B2-C1F8-692A-D1B6-B398957D8D10}"/>
          </ac:picMkLst>
        </pc:picChg>
        <pc:picChg chg="add del mod">
          <ac:chgData name="Maxwell Cook" userId="6270a8f4b8f62cae" providerId="LiveId" clId="{CA970F45-79AF-5E42-81B8-CE7B00EC0B4D}" dt="2023-09-29T15:27:54.365" v="199" actId="478"/>
          <ac:picMkLst>
            <pc:docMk/>
            <pc:sldMk cId="2170444034" sldId="256"/>
            <ac:picMk id="50" creationId="{D7C7DD74-D478-3578-2414-C09499EADB07}"/>
          </ac:picMkLst>
        </pc:picChg>
        <pc:cxnChg chg="mod">
          <ac:chgData name="Maxwell Cook" userId="6270a8f4b8f62cae" providerId="LiveId" clId="{CA970F45-79AF-5E42-81B8-CE7B00EC0B4D}" dt="2023-10-02T16:28:41.122" v="238" actId="165"/>
          <ac:cxnSpMkLst>
            <pc:docMk/>
            <pc:sldMk cId="2170444034" sldId="256"/>
            <ac:cxnSpMk id="18" creationId="{FB0BCBDA-D990-B1FE-8068-D156F677FA80}"/>
          </ac:cxnSpMkLst>
        </pc:cxnChg>
        <pc:cxnChg chg="mod">
          <ac:chgData name="Maxwell Cook" userId="6270a8f4b8f62cae" providerId="LiveId" clId="{CA970F45-79AF-5E42-81B8-CE7B00EC0B4D}" dt="2023-10-02T16:28:41.122" v="238" actId="165"/>
          <ac:cxnSpMkLst>
            <pc:docMk/>
            <pc:sldMk cId="2170444034" sldId="256"/>
            <ac:cxnSpMk id="28" creationId="{D03DDD88-5847-AAC6-DED8-F8A6C796AF61}"/>
          </ac:cxnSpMkLst>
        </pc:cxnChg>
        <pc:cxnChg chg="mod">
          <ac:chgData name="Maxwell Cook" userId="6270a8f4b8f62cae" providerId="LiveId" clId="{CA970F45-79AF-5E42-81B8-CE7B00EC0B4D}" dt="2023-10-02T16:28:41.122" v="238" actId="165"/>
          <ac:cxnSpMkLst>
            <pc:docMk/>
            <pc:sldMk cId="2170444034" sldId="256"/>
            <ac:cxnSpMk id="35" creationId="{44AC5393-F568-C12C-412A-5C49BF15DEED}"/>
          </ac:cxnSpMkLst>
        </pc:cxnChg>
      </pc:sldChg>
    </pc:docChg>
  </pc:docChgLst>
  <pc:docChgLst>
    <pc:chgData name="Maxwell Cook" userId="6270a8f4b8f62cae" providerId="LiveId" clId="{706A2E1C-E32D-3F49-B2E4-251001C110B6}"/>
    <pc:docChg chg="undo custSel delSld modSld">
      <pc:chgData name="Maxwell Cook" userId="6270a8f4b8f62cae" providerId="LiveId" clId="{706A2E1C-E32D-3F49-B2E4-251001C110B6}" dt="2024-04-29T15:36:17.952" v="88" actId="1076"/>
      <pc:docMkLst>
        <pc:docMk/>
      </pc:docMkLst>
      <pc:sldChg chg="addSp delSp modSp mod">
        <pc:chgData name="Maxwell Cook" userId="6270a8f4b8f62cae" providerId="LiveId" clId="{706A2E1C-E32D-3F49-B2E4-251001C110B6}" dt="2024-04-29T15:36:17.952" v="88" actId="1076"/>
        <pc:sldMkLst>
          <pc:docMk/>
          <pc:sldMk cId="2170444034" sldId="256"/>
        </pc:sldMkLst>
        <pc:spChg chg="add mod">
          <ac:chgData name="Maxwell Cook" userId="6270a8f4b8f62cae" providerId="LiveId" clId="{706A2E1C-E32D-3F49-B2E4-251001C110B6}" dt="2024-04-29T15:34:33.492" v="60" actId="1076"/>
          <ac:spMkLst>
            <pc:docMk/>
            <pc:sldMk cId="2170444034" sldId="256"/>
            <ac:spMk id="3" creationId="{C062BF66-596C-97C5-C7FC-3A73CABE9285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6" creationId="{172DA89F-0CA6-171A-F5BC-EC15A3237041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7" creationId="{98C125B5-A1AF-C6E1-2E50-18C860451843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8" creationId="{D84F4EF2-0EA1-14E6-4667-FB851AEDF9E8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9" creationId="{47AAA2C0-65FB-8C39-B8D8-9691E5F0CB02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10" creationId="{413D147E-D9B5-61F9-3F25-03A300601330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12" creationId="{5D5D6216-993E-C5B7-13E4-C96EE9587A7C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14" creationId="{2C074F3F-0308-5D22-2990-3460B42F501E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17" creationId="{EC76E043-77ED-DCA6-349A-C9EBCB24B885}"/>
          </ac:spMkLst>
        </pc:spChg>
        <pc:spChg chg="add mod">
          <ac:chgData name="Maxwell Cook" userId="6270a8f4b8f62cae" providerId="LiveId" clId="{706A2E1C-E32D-3F49-B2E4-251001C110B6}" dt="2024-04-29T15:35:35.725" v="61"/>
          <ac:spMkLst>
            <pc:docMk/>
            <pc:sldMk cId="2170444034" sldId="256"/>
            <ac:spMk id="19" creationId="{FE6E66FA-B38B-7289-78DD-43E831A5BAE0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20" creationId="{8E1F1EAB-3406-CF4B-79EF-47B1942CED47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21" creationId="{EDE9353A-DB6D-405A-EAB9-ADCB782DD9F9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22" creationId="{AD7C5786-B7EE-93D7-F4E5-E8AD597E8C01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23" creationId="{03F21952-81DB-4ACA-BC23-991DA2DD1CA5}"/>
          </ac:spMkLst>
        </pc:spChg>
        <pc:spChg chg="add del mod">
          <ac:chgData name="Maxwell Cook" userId="6270a8f4b8f62cae" providerId="LiveId" clId="{706A2E1C-E32D-3F49-B2E4-251001C110B6}" dt="2024-04-29T15:36:04.269" v="86" actId="478"/>
          <ac:spMkLst>
            <pc:docMk/>
            <pc:sldMk cId="2170444034" sldId="256"/>
            <ac:spMk id="25" creationId="{4A47A87C-71A9-1885-C0C3-B78FE78EC567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29" creationId="{2A8429D0-769E-9AC0-A68C-49C2DBF10383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30" creationId="{14372BC4-84D9-8E52-1E1D-B3CF8846D71F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36" creationId="{E5004386-CD0B-2A44-4818-D29DD5F693B4}"/>
          </ac:spMkLst>
        </pc:spChg>
        <pc:spChg chg="mod">
          <ac:chgData name="Maxwell Cook" userId="6270a8f4b8f62cae" providerId="LiveId" clId="{706A2E1C-E32D-3F49-B2E4-251001C110B6}" dt="2024-04-29T15:28:10.538" v="46" actId="14826"/>
          <ac:spMkLst>
            <pc:docMk/>
            <pc:sldMk cId="2170444034" sldId="256"/>
            <ac:spMk id="37" creationId="{4CF4CC54-8B09-8C34-1A7A-B2528D5BAA05}"/>
          </ac:spMkLst>
        </pc:spChg>
        <pc:grpChg chg="mod">
          <ac:chgData name="Maxwell Cook" userId="6270a8f4b8f62cae" providerId="LiveId" clId="{706A2E1C-E32D-3F49-B2E4-251001C110B6}" dt="2024-04-29T15:36:08.763" v="87" actId="1076"/>
          <ac:grpSpMkLst>
            <pc:docMk/>
            <pc:sldMk cId="2170444034" sldId="256"/>
            <ac:grpSpMk id="2" creationId="{69EC7CA6-02C7-37DD-7429-F8120DBA45CE}"/>
          </ac:grpSpMkLst>
        </pc:grpChg>
        <pc:grpChg chg="mod">
          <ac:chgData name="Maxwell Cook" userId="6270a8f4b8f62cae" providerId="LiveId" clId="{706A2E1C-E32D-3F49-B2E4-251001C110B6}" dt="2024-04-29T15:28:10.538" v="46" actId="14826"/>
          <ac:grpSpMkLst>
            <pc:docMk/>
            <pc:sldMk cId="2170444034" sldId="256"/>
            <ac:grpSpMk id="24" creationId="{6EDCFE78-FB64-9124-F7B1-EB63586A133E}"/>
          </ac:grpSpMkLst>
        </pc:grpChg>
        <pc:grpChg chg="mod">
          <ac:chgData name="Maxwell Cook" userId="6270a8f4b8f62cae" providerId="LiveId" clId="{706A2E1C-E32D-3F49-B2E4-251001C110B6}" dt="2024-04-29T15:28:10.538" v="46" actId="14826"/>
          <ac:grpSpMkLst>
            <pc:docMk/>
            <pc:sldMk cId="2170444034" sldId="256"/>
            <ac:grpSpMk id="26" creationId="{288BEA6A-6616-7160-DE7E-E83EE333CF42}"/>
          </ac:grpSpMkLst>
        </pc:grpChg>
        <pc:grpChg chg="mod">
          <ac:chgData name="Maxwell Cook" userId="6270a8f4b8f62cae" providerId="LiveId" clId="{706A2E1C-E32D-3F49-B2E4-251001C110B6}" dt="2024-04-29T15:28:10.538" v="46" actId="14826"/>
          <ac:grpSpMkLst>
            <pc:docMk/>
            <pc:sldMk cId="2170444034" sldId="256"/>
            <ac:grpSpMk id="33" creationId="{3C6082F4-2EBA-36BB-A899-7A2102587A79}"/>
          </ac:grpSpMkLst>
        </pc:grpChg>
        <pc:grpChg chg="mod">
          <ac:chgData name="Maxwell Cook" userId="6270a8f4b8f62cae" providerId="LiveId" clId="{706A2E1C-E32D-3F49-B2E4-251001C110B6}" dt="2024-04-29T15:28:10.538" v="46" actId="14826"/>
          <ac:grpSpMkLst>
            <pc:docMk/>
            <pc:sldMk cId="2170444034" sldId="256"/>
            <ac:grpSpMk id="42" creationId="{5979B789-1E96-9961-CB66-BBD9DF84B2F3}"/>
          </ac:grpSpMkLst>
        </pc:grpChg>
        <pc:picChg chg="del mod">
          <ac:chgData name="Maxwell Cook" userId="6270a8f4b8f62cae" providerId="LiveId" clId="{706A2E1C-E32D-3F49-B2E4-251001C110B6}" dt="2024-04-29T15:30:03.099" v="50" actId="478"/>
          <ac:picMkLst>
            <pc:docMk/>
            <pc:sldMk cId="2170444034" sldId="256"/>
            <ac:picMk id="5" creationId="{39E164EF-881E-0794-1307-6EEFF0FFBAB1}"/>
          </ac:picMkLst>
        </pc:picChg>
        <pc:picChg chg="mod">
          <ac:chgData name="Maxwell Cook" userId="6270a8f4b8f62cae" providerId="LiveId" clId="{706A2E1C-E32D-3F49-B2E4-251001C110B6}" dt="2024-04-29T15:28:10.538" v="46" actId="14826"/>
          <ac:picMkLst>
            <pc:docMk/>
            <pc:sldMk cId="2170444034" sldId="256"/>
            <ac:picMk id="11" creationId="{CCFD0DF3-F9A1-2C06-6403-5F378D3F15B9}"/>
          </ac:picMkLst>
        </pc:picChg>
        <pc:picChg chg="mod">
          <ac:chgData name="Maxwell Cook" userId="6270a8f4b8f62cae" providerId="LiveId" clId="{706A2E1C-E32D-3F49-B2E4-251001C110B6}" dt="2024-04-29T15:36:17.952" v="88" actId="1076"/>
          <ac:picMkLst>
            <pc:docMk/>
            <pc:sldMk cId="2170444034" sldId="256"/>
            <ac:picMk id="13" creationId="{042CB577-A4A4-7E38-9B36-16C8B17C4964}"/>
          </ac:picMkLst>
        </pc:picChg>
        <pc:picChg chg="add mod">
          <ac:chgData name="Maxwell Cook" userId="6270a8f4b8f62cae" providerId="LiveId" clId="{706A2E1C-E32D-3F49-B2E4-251001C110B6}" dt="2024-04-29T15:34:14.892" v="57" actId="1076"/>
          <ac:picMkLst>
            <pc:docMk/>
            <pc:sldMk cId="2170444034" sldId="256"/>
            <ac:picMk id="15" creationId="{B241C4EE-4BF8-9542-88C2-1A6051428FAA}"/>
          </ac:picMkLst>
        </pc:picChg>
        <pc:picChg chg="mod">
          <ac:chgData name="Maxwell Cook" userId="6270a8f4b8f62cae" providerId="LiveId" clId="{706A2E1C-E32D-3F49-B2E4-251001C110B6}" dt="2024-04-29T15:28:10.538" v="46" actId="14826"/>
          <ac:picMkLst>
            <pc:docMk/>
            <pc:sldMk cId="2170444034" sldId="256"/>
            <ac:picMk id="16" creationId="{42C9D3E6-33CC-F32E-2BE6-EA36E3C9667D}"/>
          </ac:picMkLst>
        </pc:picChg>
        <pc:picChg chg="mod">
          <ac:chgData name="Maxwell Cook" userId="6270a8f4b8f62cae" providerId="LiveId" clId="{706A2E1C-E32D-3F49-B2E4-251001C110B6}" dt="2024-04-29T15:28:10.538" v="46" actId="14826"/>
          <ac:picMkLst>
            <pc:docMk/>
            <pc:sldMk cId="2170444034" sldId="256"/>
            <ac:picMk id="31" creationId="{4ED5D20C-2B5A-2414-5CFF-51C739B22171}"/>
          </ac:picMkLst>
        </pc:picChg>
        <pc:picChg chg="mod">
          <ac:chgData name="Maxwell Cook" userId="6270a8f4b8f62cae" providerId="LiveId" clId="{706A2E1C-E32D-3F49-B2E4-251001C110B6}" dt="2024-04-29T15:28:10.538" v="46" actId="14826"/>
          <ac:picMkLst>
            <pc:docMk/>
            <pc:sldMk cId="2170444034" sldId="256"/>
            <ac:picMk id="48" creationId="{8830B6AB-ED7D-B09C-1E44-7BBB7622051E}"/>
          </ac:picMkLst>
        </pc:picChg>
        <pc:cxnChg chg="mod">
          <ac:chgData name="Maxwell Cook" userId="6270a8f4b8f62cae" providerId="LiveId" clId="{706A2E1C-E32D-3F49-B2E4-251001C110B6}" dt="2024-04-29T15:28:10.538" v="46" actId="14826"/>
          <ac:cxnSpMkLst>
            <pc:docMk/>
            <pc:sldMk cId="2170444034" sldId="256"/>
            <ac:cxnSpMk id="18" creationId="{FB0BCBDA-D990-B1FE-8068-D156F677FA80}"/>
          </ac:cxnSpMkLst>
        </pc:cxnChg>
        <pc:cxnChg chg="mod">
          <ac:chgData name="Maxwell Cook" userId="6270a8f4b8f62cae" providerId="LiveId" clId="{706A2E1C-E32D-3F49-B2E4-251001C110B6}" dt="2024-04-29T15:28:10.538" v="46" actId="14826"/>
          <ac:cxnSpMkLst>
            <pc:docMk/>
            <pc:sldMk cId="2170444034" sldId="256"/>
            <ac:cxnSpMk id="28" creationId="{D03DDD88-5847-AAC6-DED8-F8A6C796AF61}"/>
          </ac:cxnSpMkLst>
        </pc:cxnChg>
        <pc:cxnChg chg="mod">
          <ac:chgData name="Maxwell Cook" userId="6270a8f4b8f62cae" providerId="LiveId" clId="{706A2E1C-E32D-3F49-B2E4-251001C110B6}" dt="2024-04-29T15:28:10.538" v="46" actId="14826"/>
          <ac:cxnSpMkLst>
            <pc:docMk/>
            <pc:sldMk cId="2170444034" sldId="256"/>
            <ac:cxnSpMk id="35" creationId="{44AC5393-F568-C12C-412A-5C49BF15DEED}"/>
          </ac:cxnSpMkLst>
        </pc:cxnChg>
      </pc:sldChg>
      <pc:sldChg chg="addSp delSp modSp del mod">
        <pc:chgData name="Maxwell Cook" userId="6270a8f4b8f62cae" providerId="LiveId" clId="{706A2E1C-E32D-3F49-B2E4-251001C110B6}" dt="2024-04-29T15:26:09.311" v="45" actId="2696"/>
        <pc:sldMkLst>
          <pc:docMk/>
          <pc:sldMk cId="1401473677" sldId="257"/>
        </pc:sldMkLst>
        <pc:spChg chg="add del mod">
          <ac:chgData name="Maxwell Cook" userId="6270a8f4b8f62cae" providerId="LiveId" clId="{706A2E1C-E32D-3F49-B2E4-251001C110B6}" dt="2024-04-29T15:25:53.808" v="44" actId="478"/>
          <ac:spMkLst>
            <pc:docMk/>
            <pc:sldMk cId="1401473677" sldId="257"/>
            <ac:spMk id="3" creationId="{61087F51-DDAB-BBE7-AD30-3F9C846644F4}"/>
          </ac:spMkLst>
        </pc:spChg>
        <pc:picChg chg="add mod">
          <ac:chgData name="Maxwell Cook" userId="6270a8f4b8f62cae" providerId="LiveId" clId="{706A2E1C-E32D-3F49-B2E4-251001C110B6}" dt="2024-04-29T15:24:27.570" v="13" actId="1076"/>
          <ac:picMkLst>
            <pc:docMk/>
            <pc:sldMk cId="1401473677" sldId="257"/>
            <ac:picMk id="2" creationId="{016A19E9-C81E-4DC8-B1C1-DC67657266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3BE6-0A1E-D04A-93D4-644A66363E90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and white map&#10;&#10;Description automatically generated">
            <a:extLst>
              <a:ext uri="{FF2B5EF4-FFF2-40B4-BE49-F238E27FC236}">
                <a16:creationId xmlns:a16="http://schemas.microsoft.com/office/drawing/2014/main" id="{CCFD0DF3-F9A1-2C06-6403-5F378D3F1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5" y="4147023"/>
            <a:ext cx="2223432" cy="2223432"/>
          </a:xfrm>
          <a:prstGeom prst="rect">
            <a:avLst/>
          </a:prstGeom>
        </p:spPr>
      </p:pic>
      <p:pic>
        <p:nvPicPr>
          <p:cNvPr id="31" name="Picture 30" descr="A map of a country&#10;&#10;Description automatically generated">
            <a:extLst>
              <a:ext uri="{FF2B5EF4-FFF2-40B4-BE49-F238E27FC236}">
                <a16:creationId xmlns:a16="http://schemas.microsoft.com/office/drawing/2014/main" id="{4ED5D20C-2B5A-2414-5CFF-51C739B2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15" y="4147023"/>
            <a:ext cx="2223432" cy="2223432"/>
          </a:xfrm>
          <a:prstGeom prst="rect">
            <a:avLst/>
          </a:prstGeom>
        </p:spPr>
      </p:pic>
      <p:pic>
        <p:nvPicPr>
          <p:cNvPr id="48" name="Picture 47" descr="A red and white map&#10;&#10;Description automatically generated">
            <a:extLst>
              <a:ext uri="{FF2B5EF4-FFF2-40B4-BE49-F238E27FC236}">
                <a16:creationId xmlns:a16="http://schemas.microsoft.com/office/drawing/2014/main" id="{8830B6AB-ED7D-B09C-1E44-7BBB76220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844" y="3778878"/>
            <a:ext cx="4315428" cy="2668318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979B789-1E96-9961-CB66-BBD9DF84B2F3}"/>
              </a:ext>
            </a:extLst>
          </p:cNvPr>
          <p:cNvGrpSpPr/>
          <p:nvPr/>
        </p:nvGrpSpPr>
        <p:grpSpPr>
          <a:xfrm>
            <a:off x="69678" y="3701796"/>
            <a:ext cx="5826092" cy="3613404"/>
            <a:chOff x="58754" y="3658009"/>
            <a:chExt cx="5826092" cy="361340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2DA89F-0CA6-171A-F5BC-EC15A3237041}"/>
                </a:ext>
              </a:extLst>
            </p:cNvPr>
            <p:cNvSpPr txBox="1"/>
            <p:nvPr/>
          </p:nvSpPr>
          <p:spPr>
            <a:xfrm>
              <a:off x="58754" y="3666696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125B5-A1AF-C6E1-2E50-18C860451843}"/>
                </a:ext>
              </a:extLst>
            </p:cNvPr>
            <p:cNvSpPr txBox="1"/>
            <p:nvPr/>
          </p:nvSpPr>
          <p:spPr>
            <a:xfrm>
              <a:off x="2286449" y="3658009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4F4EF2-0EA1-14E6-4667-FB851AEDF9E8}"/>
                </a:ext>
              </a:extLst>
            </p:cNvPr>
            <p:cNvSpPr txBox="1"/>
            <p:nvPr/>
          </p:nvSpPr>
          <p:spPr>
            <a:xfrm>
              <a:off x="4056575" y="3661590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AAA2C0-65FB-8C39-B8D8-9691E5F0CB02}"/>
                </a:ext>
              </a:extLst>
            </p:cNvPr>
            <p:cNvSpPr txBox="1"/>
            <p:nvPr/>
          </p:nvSpPr>
          <p:spPr>
            <a:xfrm>
              <a:off x="325424" y="3685179"/>
              <a:ext cx="1960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NW Oklahoma Complex (2018)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3D147E-D9B5-61F9-3F25-03A300601330}"/>
                </a:ext>
              </a:extLst>
            </p:cNvPr>
            <p:cNvSpPr txBox="1"/>
            <p:nvPr/>
          </p:nvSpPr>
          <p:spPr>
            <a:xfrm>
              <a:off x="2535073" y="3673130"/>
              <a:ext cx="1319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Cold Springs (2020)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5D6216-993E-C5B7-13E4-C96EE9587A7C}"/>
                </a:ext>
              </a:extLst>
            </p:cNvPr>
            <p:cNvSpPr txBox="1"/>
            <p:nvPr/>
          </p:nvSpPr>
          <p:spPr>
            <a:xfrm>
              <a:off x="4323200" y="3674174"/>
              <a:ext cx="15616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Witch-</a:t>
              </a:r>
              <a:r>
                <a:rPr lang="en-US" sz="1000" dirty="0" err="1">
                  <a:latin typeface="Helvetica" pitchFamily="2" charset="0"/>
                </a:rPr>
                <a:t>Poomacha</a:t>
              </a:r>
              <a:r>
                <a:rPr lang="en-US" sz="1000" dirty="0">
                  <a:latin typeface="Helvetica" pitchFamily="2" charset="0"/>
                </a:rPr>
                <a:t> (2007)</a:t>
              </a:r>
            </a:p>
          </p:txBody>
        </p:sp>
        <p:pic>
          <p:nvPicPr>
            <p:cNvPr id="16" name="Picture 15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42C9D3E6-33CC-F32E-2BE6-EA36E3C96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749" y="6232469"/>
              <a:ext cx="1533415" cy="1038944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8BEA6A-6616-7160-DE7E-E83EE333CF42}"/>
                </a:ext>
              </a:extLst>
            </p:cNvPr>
            <p:cNvGrpSpPr/>
            <p:nvPr/>
          </p:nvGrpSpPr>
          <p:grpSpPr>
            <a:xfrm>
              <a:off x="4027429" y="4086592"/>
              <a:ext cx="867545" cy="340020"/>
              <a:chOff x="275478" y="4101794"/>
              <a:chExt cx="867545" cy="34002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B0BCBDA-D990-B1FE-8068-D156F677FA80}"/>
                  </a:ext>
                </a:extLst>
              </p:cNvPr>
              <p:cNvCxnSpPr/>
              <p:nvPr/>
            </p:nvCxnSpPr>
            <p:spPr>
              <a:xfrm flipH="1">
                <a:off x="378737" y="4317238"/>
                <a:ext cx="161365" cy="10757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1F1EAB-3406-CF4B-79EF-47B1942CED47}"/>
                  </a:ext>
                </a:extLst>
              </p:cNvPr>
              <p:cNvSpPr txBox="1"/>
              <p:nvPr/>
            </p:nvSpPr>
            <p:spPr>
              <a:xfrm>
                <a:off x="275478" y="4101794"/>
                <a:ext cx="8675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San Diego, CA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E9353A-DB6D-405A-EAB9-ADCB782DD9F9}"/>
                  </a:ext>
                </a:extLst>
              </p:cNvPr>
              <p:cNvSpPr txBox="1"/>
              <p:nvPr/>
            </p:nvSpPr>
            <p:spPr>
              <a:xfrm>
                <a:off x="475839" y="4241759"/>
                <a:ext cx="41870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50Km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C6082F4-2EBA-36BB-A899-7A2102587A79}"/>
                </a:ext>
              </a:extLst>
            </p:cNvPr>
            <p:cNvGrpSpPr/>
            <p:nvPr/>
          </p:nvGrpSpPr>
          <p:grpSpPr>
            <a:xfrm>
              <a:off x="129208" y="4081416"/>
              <a:ext cx="883575" cy="340020"/>
              <a:chOff x="213570" y="4244574"/>
              <a:chExt cx="883575" cy="34002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03DDD88-5847-AAC6-DED8-F8A6C796A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758" y="4460018"/>
                <a:ext cx="132671" cy="9035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8429D0-769E-9AC0-A68C-49C2DBF10383}"/>
                  </a:ext>
                </a:extLst>
              </p:cNvPr>
              <p:cNvSpPr txBox="1"/>
              <p:nvPr/>
            </p:nvSpPr>
            <p:spPr>
              <a:xfrm>
                <a:off x="213570" y="4244574"/>
                <a:ext cx="8835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Woodward, OK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372BC4-84D9-8E52-1E1D-B3CF8846D71F}"/>
                  </a:ext>
                </a:extLst>
              </p:cNvPr>
              <p:cNvSpPr txBox="1"/>
              <p:nvPr/>
            </p:nvSpPr>
            <p:spPr>
              <a:xfrm>
                <a:off x="413931" y="4384539"/>
                <a:ext cx="41870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40Km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4AC5393-F568-C12C-412A-5C49BF15D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762" y="4273421"/>
              <a:ext cx="69166" cy="1683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004386-CD0B-2A44-4818-D29DD5F693B4}"/>
                </a:ext>
              </a:extLst>
            </p:cNvPr>
            <p:cNvSpPr txBox="1"/>
            <p:nvPr/>
          </p:nvSpPr>
          <p:spPr>
            <a:xfrm>
              <a:off x="2179209" y="4081416"/>
              <a:ext cx="9300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Wenatchee, WA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F4CC54-8B09-8C34-1A7A-B2528D5BAA05}"/>
                </a:ext>
              </a:extLst>
            </p:cNvPr>
            <p:cNvSpPr txBox="1"/>
            <p:nvPr/>
          </p:nvSpPr>
          <p:spPr>
            <a:xfrm>
              <a:off x="2398043" y="4208861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" pitchFamily="2" charset="0"/>
                </a:rPr>
                <a:t>100Km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DCFE78-FB64-9124-F7B1-EB63586A133E}"/>
              </a:ext>
            </a:extLst>
          </p:cNvPr>
          <p:cNvGrpSpPr/>
          <p:nvPr/>
        </p:nvGrpSpPr>
        <p:grpSpPr>
          <a:xfrm>
            <a:off x="4162754" y="6619032"/>
            <a:ext cx="1873031" cy="454555"/>
            <a:chOff x="4135744" y="6552139"/>
            <a:chExt cx="1873031" cy="454555"/>
          </a:xfrm>
        </p:grpSpPr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2C074F3F-0308-5D22-2990-3460B42F501E}"/>
                </a:ext>
              </a:extLst>
            </p:cNvPr>
            <p:cNvSpPr/>
            <p:nvPr/>
          </p:nvSpPr>
          <p:spPr>
            <a:xfrm>
              <a:off x="4135744" y="6613573"/>
              <a:ext cx="94861" cy="80946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76E043-77ED-DCA6-349A-C9EBCB24B885}"/>
                </a:ext>
              </a:extLst>
            </p:cNvPr>
            <p:cNvSpPr txBox="1"/>
            <p:nvPr/>
          </p:nvSpPr>
          <p:spPr>
            <a:xfrm>
              <a:off x="4227518" y="6552139"/>
              <a:ext cx="17812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Property records (HISDAC-US)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7C5786-B7EE-93D7-F4E5-E8AD597E8C01}"/>
                </a:ext>
              </a:extLst>
            </p:cNvPr>
            <p:cNvSpPr/>
            <p:nvPr/>
          </p:nvSpPr>
          <p:spPr>
            <a:xfrm>
              <a:off x="4143904" y="6846844"/>
              <a:ext cx="102760" cy="809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F21952-81DB-4ACA-BC23-991DA2DD1CA5}"/>
                </a:ext>
              </a:extLst>
            </p:cNvPr>
            <p:cNvSpPr txBox="1"/>
            <p:nvPr/>
          </p:nvSpPr>
          <p:spPr>
            <a:xfrm>
              <a:off x="4230605" y="6775862"/>
              <a:ext cx="1518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Wildfire perimeter (MTBS)</a:t>
              </a:r>
            </a:p>
          </p:txBody>
        </p:sp>
      </p:grpSp>
      <p:pic>
        <p:nvPicPr>
          <p:cNvPr id="15" name="Picture 14" descr="A map of the united states with different colored dots&#10;&#10;Description automatically generated">
            <a:extLst>
              <a:ext uri="{FF2B5EF4-FFF2-40B4-BE49-F238E27FC236}">
                <a16:creationId xmlns:a16="http://schemas.microsoft.com/office/drawing/2014/main" id="{B241C4EE-4BF8-9542-88C2-1A6051428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64" y="50079"/>
            <a:ext cx="5598072" cy="3582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2BF66-596C-97C5-C7FC-3A73CABE9285}"/>
              </a:ext>
            </a:extLst>
          </p:cNvPr>
          <p:cNvSpPr txBox="1"/>
          <p:nvPr/>
        </p:nvSpPr>
        <p:spPr>
          <a:xfrm>
            <a:off x="55954" y="4698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</a:t>
            </a:r>
          </a:p>
        </p:txBody>
      </p:sp>
      <p:pic>
        <p:nvPicPr>
          <p:cNvPr id="25" name="Picture 24" descr="A red bar with black text&#10;&#10;Description automatically generated">
            <a:extLst>
              <a:ext uri="{FF2B5EF4-FFF2-40B4-BE49-F238E27FC236}">
                <a16:creationId xmlns:a16="http://schemas.microsoft.com/office/drawing/2014/main" id="{C4247B4C-E38B-00AA-2D8A-EF4CC029C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2763" y="6535829"/>
            <a:ext cx="2070003" cy="5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F5899-F7B7-63AD-D905-E067B0667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05992A-9594-857A-20D6-0B4C3E7EF4B3}"/>
              </a:ext>
            </a:extLst>
          </p:cNvPr>
          <p:cNvSpPr txBox="1"/>
          <p:nvPr/>
        </p:nvSpPr>
        <p:spPr>
          <a:xfrm>
            <a:off x="55021" y="380277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9FA69-1D87-32B0-3236-83C0A45FADA9}"/>
              </a:ext>
            </a:extLst>
          </p:cNvPr>
          <p:cNvSpPr txBox="1"/>
          <p:nvPr/>
        </p:nvSpPr>
        <p:spPr>
          <a:xfrm>
            <a:off x="2298855" y="3799559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CDF51-9699-7B27-A036-531CB368C93D}"/>
              </a:ext>
            </a:extLst>
          </p:cNvPr>
          <p:cNvSpPr txBox="1"/>
          <p:nvPr/>
        </p:nvSpPr>
        <p:spPr>
          <a:xfrm>
            <a:off x="4101492" y="380176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FAF43-AF7B-CA94-C0C7-4BFD95257E05}"/>
              </a:ext>
            </a:extLst>
          </p:cNvPr>
          <p:cNvSpPr txBox="1"/>
          <p:nvPr/>
        </p:nvSpPr>
        <p:spPr>
          <a:xfrm>
            <a:off x="296192" y="3802771"/>
            <a:ext cx="1960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NW Oklahoma Complex (2018)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DDEBF-F998-7A40-96BC-F4DF1BB254DC}"/>
              </a:ext>
            </a:extLst>
          </p:cNvPr>
          <p:cNvSpPr txBox="1"/>
          <p:nvPr/>
        </p:nvSpPr>
        <p:spPr>
          <a:xfrm>
            <a:off x="2523610" y="3799559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Cold Springs (2020)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4F559-7474-B65B-7E1B-52BFC981D915}"/>
              </a:ext>
            </a:extLst>
          </p:cNvPr>
          <p:cNvSpPr txBox="1"/>
          <p:nvPr/>
        </p:nvSpPr>
        <p:spPr>
          <a:xfrm>
            <a:off x="4344486" y="3799559"/>
            <a:ext cx="1561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Witch-</a:t>
            </a:r>
            <a:r>
              <a:rPr lang="en-US" sz="1000" dirty="0" err="1">
                <a:latin typeface="Helvetica" pitchFamily="2" charset="0"/>
              </a:rPr>
              <a:t>Poomacha</a:t>
            </a:r>
            <a:r>
              <a:rPr lang="en-US" sz="1000" dirty="0">
                <a:latin typeface="Helvetica" pitchFamily="2" charset="0"/>
              </a:rPr>
              <a:t> (2007)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68B8E9-ED84-070F-6EA7-D8747D096466}"/>
              </a:ext>
            </a:extLst>
          </p:cNvPr>
          <p:cNvGrpSpPr/>
          <p:nvPr/>
        </p:nvGrpSpPr>
        <p:grpSpPr>
          <a:xfrm>
            <a:off x="4210184" y="4083564"/>
            <a:ext cx="867545" cy="350521"/>
            <a:chOff x="275478" y="4101794"/>
            <a:chExt cx="867545" cy="3505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AC24055-9ED6-E517-13AB-4778D0632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737" y="4344593"/>
              <a:ext cx="158115" cy="802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2EAE81-261A-867F-1B1C-B96E9B9D5F35}"/>
                </a:ext>
              </a:extLst>
            </p:cNvPr>
            <p:cNvSpPr txBox="1"/>
            <p:nvPr/>
          </p:nvSpPr>
          <p:spPr>
            <a:xfrm>
              <a:off x="275478" y="4101794"/>
              <a:ext cx="8675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San Diego, CA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CA6D1C-DF53-B4C1-D757-8678B0869B84}"/>
                </a:ext>
              </a:extLst>
            </p:cNvPr>
            <p:cNvSpPr txBox="1"/>
            <p:nvPr/>
          </p:nvSpPr>
          <p:spPr>
            <a:xfrm>
              <a:off x="505487" y="4236871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50Km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BF2611-56C6-A150-5B6E-05FC96543543}"/>
              </a:ext>
            </a:extLst>
          </p:cNvPr>
          <p:cNvGrpSpPr/>
          <p:nvPr/>
        </p:nvGrpSpPr>
        <p:grpSpPr>
          <a:xfrm>
            <a:off x="135526" y="4079769"/>
            <a:ext cx="883575" cy="355409"/>
            <a:chOff x="213570" y="4244574"/>
            <a:chExt cx="883575" cy="35540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C4B4E39-281A-D601-B5D0-E3A2810CB148}"/>
                </a:ext>
              </a:extLst>
            </p:cNvPr>
            <p:cNvCxnSpPr>
              <a:cxnSpLocks/>
            </p:cNvCxnSpPr>
            <p:nvPr/>
          </p:nvCxnSpPr>
          <p:spPr>
            <a:xfrm>
              <a:off x="853001" y="4491168"/>
              <a:ext cx="157429" cy="923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FA236A-75B4-E433-F22D-6DB90A167DBE}"/>
                </a:ext>
              </a:extLst>
            </p:cNvPr>
            <p:cNvSpPr txBox="1"/>
            <p:nvPr/>
          </p:nvSpPr>
          <p:spPr>
            <a:xfrm>
              <a:off x="213570" y="4244574"/>
              <a:ext cx="8835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Woodward, OK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999BEA-8E6D-7510-2FEE-A57783690317}"/>
                </a:ext>
              </a:extLst>
            </p:cNvPr>
            <p:cNvSpPr txBox="1"/>
            <p:nvPr/>
          </p:nvSpPr>
          <p:spPr>
            <a:xfrm>
              <a:off x="413931" y="4384539"/>
              <a:ext cx="4539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40Km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D1DC0-FBC2-C2BC-29A4-5324BDE28316}"/>
              </a:ext>
            </a:extLst>
          </p:cNvPr>
          <p:cNvCxnSpPr>
            <a:cxnSpLocks/>
          </p:cNvCxnSpPr>
          <p:nvPr/>
        </p:nvCxnSpPr>
        <p:spPr>
          <a:xfrm flipH="1">
            <a:off x="2569400" y="4321810"/>
            <a:ext cx="91250" cy="1315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4138CF-EF95-3CEB-3822-4C4BD76A3764}"/>
              </a:ext>
            </a:extLst>
          </p:cNvPr>
          <p:cNvSpPr txBox="1"/>
          <p:nvPr/>
        </p:nvSpPr>
        <p:spPr>
          <a:xfrm>
            <a:off x="2383187" y="4080229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Wenatchee, WA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98B8DF-DEF6-E1A5-63D6-718F6609B52C}"/>
              </a:ext>
            </a:extLst>
          </p:cNvPr>
          <p:cNvSpPr txBox="1"/>
          <p:nvPr/>
        </p:nvSpPr>
        <p:spPr>
          <a:xfrm>
            <a:off x="2625236" y="4214088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100Km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77E60-AEFC-B979-3762-F570DB7E6768}"/>
              </a:ext>
            </a:extLst>
          </p:cNvPr>
          <p:cNvSpPr txBox="1"/>
          <p:nvPr/>
        </p:nvSpPr>
        <p:spPr>
          <a:xfrm>
            <a:off x="55954" y="4698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</a:t>
            </a:r>
          </a:p>
        </p:txBody>
      </p:sp>
      <p:pic>
        <p:nvPicPr>
          <p:cNvPr id="60" name="Picture 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F24A10F-6AB4-2648-3560-EBF77D873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14" y="6574589"/>
            <a:ext cx="1599922" cy="445880"/>
          </a:xfrm>
          <a:prstGeom prst="rect">
            <a:avLst/>
          </a:prstGeom>
        </p:spPr>
      </p:pic>
      <p:pic>
        <p:nvPicPr>
          <p:cNvPr id="62" name="Picture 61" descr="A red bar with black text&#10;&#10;Description automatically generated">
            <a:extLst>
              <a:ext uri="{FF2B5EF4-FFF2-40B4-BE49-F238E27FC236}">
                <a16:creationId xmlns:a16="http://schemas.microsoft.com/office/drawing/2014/main" id="{D5AB2A65-370C-1B54-5920-CEF9B326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145" y="6521099"/>
            <a:ext cx="1904943" cy="486819"/>
          </a:xfrm>
          <a:prstGeom prst="rect">
            <a:avLst/>
          </a:prstGeom>
        </p:spPr>
      </p:pic>
      <p:pic>
        <p:nvPicPr>
          <p:cNvPr id="66" name="Picture 65" descr="A map of the united states&#10;&#10;Description automatically generated">
            <a:extLst>
              <a:ext uri="{FF2B5EF4-FFF2-40B4-BE49-F238E27FC236}">
                <a16:creationId xmlns:a16="http://schemas.microsoft.com/office/drawing/2014/main" id="{DDF2C7B2-3632-6AA6-3AEB-5BED9D64C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22" y="6315797"/>
            <a:ext cx="1490358" cy="963464"/>
          </a:xfrm>
          <a:prstGeom prst="rect">
            <a:avLst/>
          </a:prstGeom>
        </p:spPr>
      </p:pic>
      <p:pic>
        <p:nvPicPr>
          <p:cNvPr id="69" name="Picture 68" descr="A map of the united states with different colored dots&#10;&#10;Description automatically generated">
            <a:extLst>
              <a:ext uri="{FF2B5EF4-FFF2-40B4-BE49-F238E27FC236}">
                <a16:creationId xmlns:a16="http://schemas.microsoft.com/office/drawing/2014/main" id="{561D21B8-E931-F5E9-0BCF-18F6CEA45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349" y="69567"/>
            <a:ext cx="5943600" cy="3675050"/>
          </a:xfrm>
          <a:prstGeom prst="rect">
            <a:avLst/>
          </a:prstGeom>
        </p:spPr>
      </p:pic>
      <p:pic>
        <p:nvPicPr>
          <p:cNvPr id="11" name="Picture 10" descr="A red map of a person&#10;&#10;Description automatically generated">
            <a:extLst>
              <a:ext uri="{FF2B5EF4-FFF2-40B4-BE49-F238E27FC236}">
                <a16:creationId xmlns:a16="http://schemas.microsoft.com/office/drawing/2014/main" id="{1F2EE52C-8BD5-7D83-3C8F-2F714F5DA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05" y="4155664"/>
            <a:ext cx="1902364" cy="1997482"/>
          </a:xfrm>
          <a:prstGeom prst="rect">
            <a:avLst/>
          </a:prstGeom>
        </p:spPr>
      </p:pic>
      <p:pic>
        <p:nvPicPr>
          <p:cNvPr id="14" name="Picture 13" descr="A map of the united states&#10;&#10;Description automatically generated">
            <a:extLst>
              <a:ext uri="{FF2B5EF4-FFF2-40B4-BE49-F238E27FC236}">
                <a16:creationId xmlns:a16="http://schemas.microsoft.com/office/drawing/2014/main" id="{F716A063-83E8-24A3-DAF2-786DEFDC7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0339" y="4155664"/>
            <a:ext cx="1646133" cy="1997482"/>
          </a:xfrm>
          <a:prstGeom prst="rect">
            <a:avLst/>
          </a:prstGeom>
        </p:spPr>
      </p:pic>
      <p:pic>
        <p:nvPicPr>
          <p:cNvPr id="16" name="Picture 15" descr="A map of the country&#10;&#10;Description automatically generated">
            <a:extLst>
              <a:ext uri="{FF2B5EF4-FFF2-40B4-BE49-F238E27FC236}">
                <a16:creationId xmlns:a16="http://schemas.microsoft.com/office/drawing/2014/main" id="{CCCF7773-85BD-C122-0F21-9F8858446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0184" y="4279990"/>
            <a:ext cx="1597890" cy="18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848</TotalTime>
  <Words>74</Words>
  <Application>Microsoft Macintosh PowerPoint</Application>
  <PresentationFormat>Custom</PresentationFormat>
  <Paragraphs>28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2</cp:revision>
  <dcterms:created xsi:type="dcterms:W3CDTF">2023-08-30T04:38:25Z</dcterms:created>
  <dcterms:modified xsi:type="dcterms:W3CDTF">2024-10-07T20:45:00Z</dcterms:modified>
</cp:coreProperties>
</file>