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5"/>
  </p:normalViewPr>
  <p:slideViewPr>
    <p:cSldViewPr snapToGrid="0">
      <p:cViewPr>
        <p:scale>
          <a:sx n="160" d="100"/>
          <a:sy n="160" d="100"/>
        </p:scale>
        <p:origin x="1632" y="-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97187"/>
            <a:ext cx="5829300" cy="25467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842174"/>
            <a:ext cx="5143500" cy="17661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4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9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9467"/>
            <a:ext cx="1478756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9467"/>
            <a:ext cx="4350544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23722"/>
            <a:ext cx="5915025" cy="304291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95429"/>
            <a:ext cx="5915025" cy="16001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6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5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9468"/>
            <a:ext cx="591502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93241"/>
            <a:ext cx="2901255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72080"/>
            <a:ext cx="290125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93241"/>
            <a:ext cx="2915543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72080"/>
            <a:ext cx="291554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4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53255"/>
            <a:ext cx="3471863" cy="51985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53255"/>
            <a:ext cx="3471863" cy="51985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9468"/>
            <a:ext cx="591502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47333"/>
            <a:ext cx="591502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3BE6-0A1E-D04A-93D4-644A66363E9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780108"/>
            <a:ext cx="231457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1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3F1F6C3-5606-F2A7-FB87-B4F7C4541FB0}"/>
              </a:ext>
            </a:extLst>
          </p:cNvPr>
          <p:cNvGrpSpPr/>
          <p:nvPr/>
        </p:nvGrpSpPr>
        <p:grpSpPr>
          <a:xfrm>
            <a:off x="-627148" y="0"/>
            <a:ext cx="8309679" cy="7245752"/>
            <a:chOff x="-627148" y="0"/>
            <a:chExt cx="8309679" cy="7245752"/>
          </a:xfrm>
        </p:grpSpPr>
        <p:pic>
          <p:nvPicPr>
            <p:cNvPr id="5" name="Picture 4" descr="A map of the united states with different colored dots&#10;&#10;Description automatically generated">
              <a:extLst>
                <a:ext uri="{FF2B5EF4-FFF2-40B4-BE49-F238E27FC236}">
                  <a16:creationId xmlns:a16="http://schemas.microsoft.com/office/drawing/2014/main" id="{39E164EF-881E-0794-1307-6EEFF0FF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7" y="0"/>
              <a:ext cx="6566516" cy="4060212"/>
            </a:xfrm>
            <a:prstGeom prst="rect">
              <a:avLst/>
            </a:prstGeom>
          </p:spPr>
        </p:pic>
        <p:pic>
          <p:nvPicPr>
            <p:cNvPr id="11" name="Picture 10" descr="A red and black image of a person&#10;&#10;Description automatically generated">
              <a:extLst>
                <a:ext uri="{FF2B5EF4-FFF2-40B4-BE49-F238E27FC236}">
                  <a16:creationId xmlns:a16="http://schemas.microsoft.com/office/drawing/2014/main" id="{37BF7B02-6A9A-7447-AB4F-6F4460D8D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27148" y="4386180"/>
              <a:ext cx="3685759" cy="2278980"/>
            </a:xfrm>
            <a:prstGeom prst="rect">
              <a:avLst/>
            </a:prstGeom>
          </p:spPr>
        </p:pic>
        <p:pic>
          <p:nvPicPr>
            <p:cNvPr id="13" name="Picture 12" descr="A bar with numbers and a red line&#10;&#10;Description automatically generated with medium confidence">
              <a:extLst>
                <a:ext uri="{FF2B5EF4-FFF2-40B4-BE49-F238E27FC236}">
                  <a16:creationId xmlns:a16="http://schemas.microsoft.com/office/drawing/2014/main" id="{042CB577-A4A4-7E38-9B36-16C8B17C4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8423" y="6699652"/>
              <a:ext cx="2349500" cy="546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5DFF09-BC18-589D-94A6-B7E2AFE91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6121" y="4351688"/>
              <a:ext cx="3685758" cy="2278980"/>
            </a:xfrm>
            <a:prstGeom prst="rect">
              <a:avLst/>
            </a:prstGeom>
          </p:spPr>
        </p:pic>
        <p:pic>
          <p:nvPicPr>
            <p:cNvPr id="19" name="Picture 18" descr="A close-up of a sign&#10;&#10;Description automatically generated">
              <a:extLst>
                <a:ext uri="{FF2B5EF4-FFF2-40B4-BE49-F238E27FC236}">
                  <a16:creationId xmlns:a16="http://schemas.microsoft.com/office/drawing/2014/main" id="{5191C38E-221D-CF1D-AF7A-9E7CD8E0E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7704" y="6874593"/>
              <a:ext cx="1222581" cy="300944"/>
            </a:xfrm>
            <a:prstGeom prst="rect">
              <a:avLst/>
            </a:prstGeom>
          </p:spPr>
        </p:pic>
        <p:pic>
          <p:nvPicPr>
            <p:cNvPr id="22" name="Picture 21" descr="A red and white cloud&#10;&#10;Description automatically generated with medium confidence">
              <a:extLst>
                <a:ext uri="{FF2B5EF4-FFF2-40B4-BE49-F238E27FC236}">
                  <a16:creationId xmlns:a16="http://schemas.microsoft.com/office/drawing/2014/main" id="{E2BBE999-9A8C-E3E5-EE6D-08A81B7EC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98709" y="3993712"/>
              <a:ext cx="4483822" cy="2772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044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1</cp:revision>
  <dcterms:created xsi:type="dcterms:W3CDTF">2023-08-30T04:38:25Z</dcterms:created>
  <dcterms:modified xsi:type="dcterms:W3CDTF">2023-08-30T05:17:47Z</dcterms:modified>
</cp:coreProperties>
</file>