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70F45-79AF-5E42-81B8-CE7B00EC0B4D}" v="29" dt="2023-10-02T16:31:25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9"/>
    <p:restoredTop sz="94645"/>
  </p:normalViewPr>
  <p:slideViewPr>
    <p:cSldViewPr snapToGrid="0">
      <p:cViewPr>
        <p:scale>
          <a:sx n="100" d="100"/>
          <a:sy n="100" d="100"/>
        </p:scale>
        <p:origin x="1480" y="320"/>
      </p:cViewPr>
      <p:guideLst>
        <p:guide orient="horz" pos="386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5064C11E-9D4E-8941-A2BE-AE2A4CD31B41}"/>
    <pc:docChg chg="undo custSel modSld modMainMaster">
      <pc:chgData name="Maxwell Cook" userId="6270a8f4b8f62cae" providerId="LiveId" clId="{5064C11E-9D4E-8941-A2BE-AE2A4CD31B41}" dt="2023-08-30T22:51:22.365" v="285" actId="164"/>
      <pc:docMkLst>
        <pc:docMk/>
      </pc:docMkLst>
      <pc:sldChg chg="addSp delSp modSp mod">
        <pc:chgData name="Maxwell Cook" userId="6270a8f4b8f62cae" providerId="LiveId" clId="{5064C11E-9D4E-8941-A2BE-AE2A4CD31B41}" dt="2023-08-30T22:51:22.365" v="285" actId="164"/>
        <pc:sldMkLst>
          <pc:docMk/>
          <pc:sldMk cId="2170444034" sldId="256"/>
        </pc:sldMkLst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4" creationId="{ADC42F44-5573-2ED6-4D34-A1389B41BAFD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6" creationId="{172DA89F-0CA6-171A-F5BC-EC15A3237041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7" creationId="{98C125B5-A1AF-C6E1-2E50-18C860451843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8" creationId="{D84F4EF2-0EA1-14E6-4667-FB851AEDF9E8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9" creationId="{47AAA2C0-65FB-8C39-B8D8-9691E5F0CB02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0" creationId="{413D147E-D9B5-61F9-3F25-03A300601330}"/>
          </ac:spMkLst>
        </pc:spChg>
        <pc:spChg chg="add mod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12" creationId="{5D5D6216-993E-C5B7-13E4-C96EE9587A7C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0" creationId="{8E1F1EAB-3406-CF4B-79EF-47B1942CED47}"/>
          </ac:spMkLst>
        </pc:spChg>
        <pc:spChg chg="add mod topLvl">
          <ac:chgData name="Maxwell Cook" userId="6270a8f4b8f62cae" providerId="LiveId" clId="{5064C11E-9D4E-8941-A2BE-AE2A4CD31B41}" dt="2023-08-30T17:17:39.406" v="209" actId="164"/>
          <ac:spMkLst>
            <pc:docMk/>
            <pc:sldMk cId="2170444034" sldId="256"/>
            <ac:spMk id="21" creationId="{EDE9353A-DB6D-405A-EAB9-ADCB782DD9F9}"/>
          </ac:spMkLst>
        </pc:spChg>
        <pc:spChg chg="add del mod">
          <ac:chgData name="Maxwell Cook" userId="6270a8f4b8f62cae" providerId="LiveId" clId="{5064C11E-9D4E-8941-A2BE-AE2A4CD31B41}" dt="2023-08-30T17:16:11.212" v="203" actId="767"/>
          <ac:spMkLst>
            <pc:docMk/>
            <pc:sldMk cId="2170444034" sldId="256"/>
            <ac:spMk id="23" creationId="{64881E3D-86D7-359F-6F4F-68375F85C99C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29" creationId="{2A8429D0-769E-9AC0-A68C-49C2DBF10383}"/>
          </ac:spMkLst>
        </pc:spChg>
        <pc:spChg chg="mod topLvl">
          <ac:chgData name="Maxwell Cook" userId="6270a8f4b8f62cae" providerId="LiveId" clId="{5064C11E-9D4E-8941-A2BE-AE2A4CD31B41}" dt="2023-08-30T17:20:39.631" v="237" actId="164"/>
          <ac:spMkLst>
            <pc:docMk/>
            <pc:sldMk cId="2170444034" sldId="256"/>
            <ac:spMk id="30" creationId="{14372BC4-84D9-8E52-1E1D-B3CF8846D71F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6" creationId="{E5004386-CD0B-2A44-4818-D29DD5F693B4}"/>
          </ac:spMkLst>
        </pc:spChg>
        <pc:spChg chg="mod topLvl">
          <ac:chgData name="Maxwell Cook" userId="6270a8f4b8f62cae" providerId="LiveId" clId="{5064C11E-9D4E-8941-A2BE-AE2A4CD31B41}" dt="2023-08-30T17:23:08.621" v="273" actId="164"/>
          <ac:spMkLst>
            <pc:docMk/>
            <pc:sldMk cId="2170444034" sldId="256"/>
            <ac:spMk id="37" creationId="{4CF4CC54-8B09-8C34-1A7A-B2528D5BAA05}"/>
          </ac:spMkLst>
        </pc:spChg>
        <pc:grpChg chg="del mod topLvl">
          <ac:chgData name="Maxwell Cook" userId="6270a8f4b8f62cae" providerId="LiveId" clId="{5064C11E-9D4E-8941-A2BE-AE2A4CD31B41}" dt="2023-08-30T17:17:18.685" v="208" actId="165"/>
          <ac:grpSpMkLst>
            <pc:docMk/>
            <pc:sldMk cId="2170444034" sldId="256"/>
            <ac:grpSpMk id="24" creationId="{B3F1F6C3-5606-F2A7-FB87-B4F7C4541FB0}"/>
          </ac:grpSpMkLst>
        </pc:grpChg>
        <pc:grpChg chg="add del mod">
          <ac:chgData name="Maxwell Cook" userId="6270a8f4b8f62cae" providerId="LiveId" clId="{5064C11E-9D4E-8941-A2BE-AE2A4CD31B41}" dt="2023-08-30T17:17:12.385" v="207" actId="165"/>
          <ac:grpSpMkLst>
            <pc:docMk/>
            <pc:sldMk cId="2170444034" sldId="256"/>
            <ac:grpSpMk id="25" creationId="{0AF5A6AA-4E2A-D7E4-9349-0454AECBDAEE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26" creationId="{288BEA6A-6616-7160-DE7E-E83EE333CF42}"/>
          </ac:grpSpMkLst>
        </pc:grpChg>
        <pc:grpChg chg="add del mod">
          <ac:chgData name="Maxwell Cook" userId="6270a8f4b8f62cae" providerId="LiveId" clId="{5064C11E-9D4E-8941-A2BE-AE2A4CD31B41}" dt="2023-08-30T17:20:26.844" v="235" actId="165"/>
          <ac:grpSpMkLst>
            <pc:docMk/>
            <pc:sldMk cId="2170444034" sldId="256"/>
            <ac:grpSpMk id="27" creationId="{24C89F51-4C34-782E-6395-1F0841959F3A}"/>
          </ac:grpSpMkLst>
        </pc:grpChg>
        <pc:grpChg chg="add mod">
          <ac:chgData name="Maxwell Cook" userId="6270a8f4b8f62cae" providerId="LiveId" clId="{5064C11E-9D4E-8941-A2BE-AE2A4CD31B41}" dt="2023-08-30T17:23:08.621" v="273" actId="164"/>
          <ac:grpSpMkLst>
            <pc:docMk/>
            <pc:sldMk cId="2170444034" sldId="256"/>
            <ac:grpSpMk id="33" creationId="{3C6082F4-2EBA-36BB-A899-7A2102587A79}"/>
          </ac:grpSpMkLst>
        </pc:grpChg>
        <pc:grpChg chg="add del mod">
          <ac:chgData name="Maxwell Cook" userId="6270a8f4b8f62cae" providerId="LiveId" clId="{5064C11E-9D4E-8941-A2BE-AE2A4CD31B41}" dt="2023-08-30T17:22:03.960" v="265" actId="165"/>
          <ac:grpSpMkLst>
            <pc:docMk/>
            <pc:sldMk cId="2170444034" sldId="256"/>
            <ac:grpSpMk id="34" creationId="{FE2561C9-BADA-E5D6-587B-4DABC20E97A1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2" creationId="{5979B789-1E96-9961-CB66-BBD9DF84B2F3}"/>
          </ac:grpSpMkLst>
        </pc:grpChg>
        <pc:grpChg chg="add mod">
          <ac:chgData name="Maxwell Cook" userId="6270a8f4b8f62cae" providerId="LiveId" clId="{5064C11E-9D4E-8941-A2BE-AE2A4CD31B41}" dt="2023-08-30T22:51:22.365" v="285" actId="164"/>
          <ac:grpSpMkLst>
            <pc:docMk/>
            <pc:sldMk cId="2170444034" sldId="256"/>
            <ac:grpSpMk id="45" creationId="{41C23E74-FDF0-2B40-43FB-3811CB15C600}"/>
          </ac:grpSpMkLst>
        </pc:grpChg>
        <pc:picChg chg="add del mod">
          <ac:chgData name="Maxwell Cook" userId="6270a8f4b8f62cae" providerId="LiveId" clId="{5064C11E-9D4E-8941-A2BE-AE2A4CD31B41}" dt="2023-08-30T17:09:10.754" v="154" actId="478"/>
          <ac:picMkLst>
            <pc:docMk/>
            <pc:sldMk cId="2170444034" sldId="256"/>
            <ac:picMk id="3" creationId="{95FB1B54-8B92-B4D9-645D-67F4D6F32628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5" creationId="{39E164EF-881E-0794-1307-6EEFF0FFBAB1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1" creationId="{37BF7B02-6A9A-7447-AB4F-6F4460D8DE07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3" creationId="{042CB577-A4A4-7E38-9B36-16C8B17C4964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5" creationId="{775DFF09-BC18-589D-94A6-B7E2AFE91C8F}"/>
          </ac:picMkLst>
        </pc:picChg>
        <pc:picChg chg="add mod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6" creationId="{42C9D3E6-33CC-F32E-2BE6-EA36E3C9667D}"/>
          </ac:picMkLst>
        </pc:picChg>
        <pc:picChg chg="mod topLvl">
          <ac:chgData name="Maxwell Cook" userId="6270a8f4b8f62cae" providerId="LiveId" clId="{5064C11E-9D4E-8941-A2BE-AE2A4CD31B41}" dt="2023-08-30T17:23:08.621" v="273" actId="164"/>
          <ac:picMkLst>
            <pc:docMk/>
            <pc:sldMk cId="2170444034" sldId="256"/>
            <ac:picMk id="19" creationId="{5191C38E-221D-CF1D-AF7A-9E7CD8E0E473}"/>
          </ac:picMkLst>
        </pc:picChg>
        <pc:picChg chg="del mod topLvl">
          <ac:chgData name="Maxwell Cook" userId="6270a8f4b8f62cae" providerId="LiveId" clId="{5064C11E-9D4E-8941-A2BE-AE2A4CD31B41}" dt="2023-08-30T22:50:38.860" v="279" actId="478"/>
          <ac:picMkLst>
            <pc:docMk/>
            <pc:sldMk cId="2170444034" sldId="256"/>
            <ac:picMk id="22" creationId="{E2BBE999-9A8C-E3E5-EE6D-08A81B7ECDBA}"/>
          </ac:picMkLst>
        </pc:picChg>
        <pc:picChg chg="add mod">
          <ac:chgData name="Maxwell Cook" userId="6270a8f4b8f62cae" providerId="LiveId" clId="{5064C11E-9D4E-8941-A2BE-AE2A4CD31B41}" dt="2023-08-30T22:51:22.365" v="285" actId="164"/>
          <ac:picMkLst>
            <pc:docMk/>
            <pc:sldMk cId="2170444034" sldId="256"/>
            <ac:picMk id="44" creationId="{0656A5FB-22E0-B700-6170-56C48F6B7964}"/>
          </ac:picMkLst>
        </pc:picChg>
        <pc:cxnChg chg="add mod topLvl">
          <ac:chgData name="Maxwell Cook" userId="6270a8f4b8f62cae" providerId="LiveId" clId="{5064C11E-9D4E-8941-A2BE-AE2A4CD31B41}" dt="2023-08-30T17:17:39.406" v="209" actId="164"/>
          <ac:cxnSpMkLst>
            <pc:docMk/>
            <pc:sldMk cId="2170444034" sldId="256"/>
            <ac:cxnSpMk id="18" creationId="{FB0BCBDA-D990-B1FE-8068-D156F677FA80}"/>
          </ac:cxnSpMkLst>
        </pc:cxnChg>
        <pc:cxnChg chg="mod topLvl">
          <ac:chgData name="Maxwell Cook" userId="6270a8f4b8f62cae" providerId="LiveId" clId="{5064C11E-9D4E-8941-A2BE-AE2A4CD31B41}" dt="2023-08-30T17:20:39.631" v="237" actId="164"/>
          <ac:cxnSpMkLst>
            <pc:docMk/>
            <pc:sldMk cId="2170444034" sldId="256"/>
            <ac:cxnSpMk id="28" creationId="{D03DDD88-5847-AAC6-DED8-F8A6C796AF61}"/>
          </ac:cxnSpMkLst>
        </pc:cxnChg>
        <pc:cxnChg chg="mod topLvl">
          <ac:chgData name="Maxwell Cook" userId="6270a8f4b8f62cae" providerId="LiveId" clId="{5064C11E-9D4E-8941-A2BE-AE2A4CD31B41}" dt="2023-08-30T17:23:08.621" v="273" actId="164"/>
          <ac:cxnSpMkLst>
            <pc:docMk/>
            <pc:sldMk cId="2170444034" sldId="256"/>
            <ac:cxnSpMk id="35" creationId="{44AC5393-F568-C12C-412A-5C49BF15DEED}"/>
          </ac:cxnSpMkLst>
        </pc:cxnChg>
      </pc:sldChg>
      <pc:sldMasterChg chg="modSp modSldLayout">
        <pc:chgData name="Maxwell Cook" userId="6270a8f4b8f62cae" providerId="LiveId" clId="{5064C11E-9D4E-8941-A2BE-AE2A4CD31B41}" dt="2023-08-30T16:58:00.670" v="15"/>
        <pc:sldMasterMkLst>
          <pc:docMk/>
          <pc:sldMasterMk cId="3937815069" sldId="2147483672"/>
        </pc:sldMasterMkLst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00.670" v="15"/>
          <ac:spMkLst>
            <pc:docMk/>
            <pc:sldMasterMk cId="3937815069" sldId="2147483672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253946723" sldId="214748367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253946723" sldId="2147483673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724168220" sldId="2147483675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724168220" sldId="214748367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75857211" sldId="2147483676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75857211" sldId="2147483676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3065533319" sldId="2147483677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3065533319" sldId="2147483677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68036541" sldId="2147483680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68036541" sldId="2147483680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1643828127" sldId="2147483681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1643828127" sldId="2147483681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00.670" v="15"/>
          <pc:sldLayoutMkLst>
            <pc:docMk/>
            <pc:sldMasterMk cId="3937815069" sldId="2147483672"/>
            <pc:sldLayoutMk cId="218020791" sldId="2147483683"/>
          </pc:sldLayoutMkLst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00.670" v="15"/>
            <ac:spMkLst>
              <pc:docMk/>
              <pc:sldMasterMk cId="3937815069" sldId="2147483672"/>
              <pc:sldLayoutMk cId="218020791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Maxwell Cook" userId="6270a8f4b8f62cae" providerId="LiveId" clId="{5064C11E-9D4E-8941-A2BE-AE2A4CD31B41}" dt="2023-08-30T16:58:21.625" v="16"/>
        <pc:sldMasterMkLst>
          <pc:docMk/>
          <pc:sldMasterMk cId="805906788" sldId="2147483684"/>
        </pc:sldMasterMkLst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2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3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4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5" creationId="{00000000-0000-0000-0000-000000000000}"/>
          </ac:spMkLst>
        </pc:spChg>
        <pc:spChg chg="mod">
          <ac:chgData name="Maxwell Cook" userId="6270a8f4b8f62cae" providerId="LiveId" clId="{5064C11E-9D4E-8941-A2BE-AE2A4CD31B41}" dt="2023-08-30T16:58:21.625" v="16"/>
          <ac:spMkLst>
            <pc:docMk/>
            <pc:sldMasterMk cId="805906788" sldId="2147483684"/>
            <ac:spMk id="6" creationId="{00000000-0000-0000-0000-000000000000}"/>
          </ac:spMkLst>
        </pc:sp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5901808" sldId="214748368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5901808" sldId="2147483685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283417422" sldId="2147483687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283417422" sldId="2147483687"/>
              <ac:spMk id="3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24533910" sldId="2147483688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24533910" sldId="2147483688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3922700655" sldId="2147483689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4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5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3922700655" sldId="2147483689"/>
              <ac:spMk id="6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665539301" sldId="2147483692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665539301" sldId="2147483692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377596188" sldId="2147483693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3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377596188" sldId="2147483693"/>
              <ac:spMk id="4" creationId="{00000000-0000-0000-0000-000000000000}"/>
            </ac:spMkLst>
          </pc:spChg>
        </pc:sldLayoutChg>
        <pc:sldLayoutChg chg="modSp">
          <pc:chgData name="Maxwell Cook" userId="6270a8f4b8f62cae" providerId="LiveId" clId="{5064C11E-9D4E-8941-A2BE-AE2A4CD31B41}" dt="2023-08-30T16:58:21.625" v="16"/>
          <pc:sldLayoutMkLst>
            <pc:docMk/>
            <pc:sldMasterMk cId="805906788" sldId="2147483684"/>
            <pc:sldLayoutMk cId="1554714573" sldId="2147483695"/>
          </pc:sldLayoutMkLst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2" creationId="{00000000-0000-0000-0000-000000000000}"/>
            </ac:spMkLst>
          </pc:spChg>
          <pc:spChg chg="mod">
            <ac:chgData name="Maxwell Cook" userId="6270a8f4b8f62cae" providerId="LiveId" clId="{5064C11E-9D4E-8941-A2BE-AE2A4CD31B41}" dt="2023-08-30T16:58:21.625" v="16"/>
            <ac:spMkLst>
              <pc:docMk/>
              <pc:sldMasterMk cId="805906788" sldId="2147483684"/>
              <pc:sldLayoutMk cId="1554714573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Maxwell Cook" userId="6270a8f4b8f62cae" providerId="LiveId" clId="{CA970F45-79AF-5E42-81B8-CE7B00EC0B4D}"/>
    <pc:docChg chg="undo custSel modSld">
      <pc:chgData name="Maxwell Cook" userId="6270a8f4b8f62cae" providerId="LiveId" clId="{CA970F45-79AF-5E42-81B8-CE7B00EC0B4D}" dt="2023-10-02T16:31:25.568" v="279" actId="164"/>
      <pc:docMkLst>
        <pc:docMk/>
      </pc:docMkLst>
      <pc:sldChg chg="addSp delSp modSp mod">
        <pc:chgData name="Maxwell Cook" userId="6270a8f4b8f62cae" providerId="LiveId" clId="{CA970F45-79AF-5E42-81B8-CE7B00EC0B4D}" dt="2023-10-02T16:31:25.568" v="279" actId="164"/>
        <pc:sldMkLst>
          <pc:docMk/>
          <pc:sldMk cId="2170444034" sldId="256"/>
        </pc:sldMkLst>
        <pc:spChg chg="del mod">
          <ac:chgData name="Maxwell Cook" userId="6270a8f4b8f62cae" providerId="LiveId" clId="{CA970F45-79AF-5E42-81B8-CE7B00EC0B4D}" dt="2023-09-21T16:18:16.893" v="3" actId="478"/>
          <ac:spMkLst>
            <pc:docMk/>
            <pc:sldMk cId="2170444034" sldId="256"/>
            <ac:spMk id="4" creationId="{ADC42F44-5573-2ED6-4D34-A1389B41BAFD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6" creationId="{172DA89F-0CA6-171A-F5BC-EC15A3237041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7" creationId="{98C125B5-A1AF-C6E1-2E50-18C860451843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8" creationId="{D84F4EF2-0EA1-14E6-4667-FB851AEDF9E8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9" creationId="{47AAA2C0-65FB-8C39-B8D8-9691E5F0CB02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10" creationId="{413D147E-D9B5-61F9-3F25-03A300601330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12" creationId="{5D5D6216-993E-C5B7-13E4-C96EE9587A7C}"/>
          </ac:spMkLst>
        </pc:spChg>
        <pc:spChg chg="add 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14" creationId="{2C074F3F-0308-5D22-2990-3460B42F501E}"/>
          </ac:spMkLst>
        </pc:spChg>
        <pc:spChg chg="add mod">
          <ac:chgData name="Maxwell Cook" userId="6270a8f4b8f62cae" providerId="LiveId" clId="{CA970F45-79AF-5E42-81B8-CE7B00EC0B4D}" dt="2023-10-02T16:30:24.956" v="276" actId="20577"/>
          <ac:spMkLst>
            <pc:docMk/>
            <pc:sldMk cId="2170444034" sldId="256"/>
            <ac:spMk id="17" creationId="{EC76E043-77ED-DCA6-349A-C9EBCB24B885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20" creationId="{8E1F1EAB-3406-CF4B-79EF-47B1942CED47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21" creationId="{EDE9353A-DB6D-405A-EAB9-ADCB782DD9F9}"/>
          </ac:spMkLst>
        </pc:spChg>
        <pc:spChg chg="add mod">
          <ac:chgData name="Maxwell Cook" userId="6270a8f4b8f62cae" providerId="LiveId" clId="{CA970F45-79AF-5E42-81B8-CE7B00EC0B4D}" dt="2023-10-02T16:29:05.662" v="241" actId="14100"/>
          <ac:spMkLst>
            <pc:docMk/>
            <pc:sldMk cId="2170444034" sldId="256"/>
            <ac:spMk id="22" creationId="{AD7C5786-B7EE-93D7-F4E5-E8AD597E8C01}"/>
          </ac:spMkLst>
        </pc:spChg>
        <pc:spChg chg="add mod">
          <ac:chgData name="Maxwell Cook" userId="6270a8f4b8f62cae" providerId="LiveId" clId="{CA970F45-79AF-5E42-81B8-CE7B00EC0B4D}" dt="2023-10-02T16:29:11.888" v="242" actId="1076"/>
          <ac:spMkLst>
            <pc:docMk/>
            <pc:sldMk cId="2170444034" sldId="256"/>
            <ac:spMk id="23" creationId="{03F21952-81DB-4ACA-BC23-991DA2DD1CA5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29" creationId="{2A8429D0-769E-9AC0-A68C-49C2DBF10383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30" creationId="{14372BC4-84D9-8E52-1E1D-B3CF8846D71F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36" creationId="{E5004386-CD0B-2A44-4818-D29DD5F693B4}"/>
          </ac:spMkLst>
        </pc:spChg>
        <pc:spChg chg="mod">
          <ac:chgData name="Maxwell Cook" userId="6270a8f4b8f62cae" providerId="LiveId" clId="{CA970F45-79AF-5E42-81B8-CE7B00EC0B4D}" dt="2023-10-02T16:28:41.122" v="238" actId="165"/>
          <ac:spMkLst>
            <pc:docMk/>
            <pc:sldMk cId="2170444034" sldId="256"/>
            <ac:spMk id="37" creationId="{4CF4CC54-8B09-8C34-1A7A-B2528D5BAA05}"/>
          </ac:spMkLst>
        </pc:spChg>
        <pc:spChg chg="add del mod">
          <ac:chgData name="Maxwell Cook" userId="6270a8f4b8f62cae" providerId="LiveId" clId="{CA970F45-79AF-5E42-81B8-CE7B00EC0B4D}" dt="2023-09-29T15:31:02.261" v="221" actId="478"/>
          <ac:spMkLst>
            <pc:docMk/>
            <pc:sldMk cId="2170444034" sldId="256"/>
            <ac:spMk id="52" creationId="{9ACF71A5-4CEC-AE0F-9234-315114DFDE5F}"/>
          </ac:spMkLst>
        </pc:spChg>
        <pc:grpChg chg="add mod">
          <ac:chgData name="Maxwell Cook" userId="6270a8f4b8f62cae" providerId="LiveId" clId="{CA970F45-79AF-5E42-81B8-CE7B00EC0B4D}" dt="2023-10-02T16:31:25.568" v="279" actId="164"/>
          <ac:grpSpMkLst>
            <pc:docMk/>
            <pc:sldMk cId="2170444034" sldId="256"/>
            <ac:grpSpMk id="2" creationId="{69EC7CA6-02C7-37DD-7429-F8120DBA45CE}"/>
          </ac:grpSpMkLst>
        </pc:grpChg>
        <pc:grpChg chg="add mod topLvl">
          <ac:chgData name="Maxwell Cook" userId="6270a8f4b8f62cae" providerId="LiveId" clId="{CA970F45-79AF-5E42-81B8-CE7B00EC0B4D}" dt="2023-10-02T16:31:25.568" v="279" actId="164"/>
          <ac:grpSpMkLst>
            <pc:docMk/>
            <pc:sldMk cId="2170444034" sldId="256"/>
            <ac:grpSpMk id="24" creationId="{6EDCFE78-FB64-9124-F7B1-EB63586A133E}"/>
          </ac:grpSpMkLst>
        </pc:grpChg>
        <pc:grpChg chg="mod">
          <ac:chgData name="Maxwell Cook" userId="6270a8f4b8f62cae" providerId="LiveId" clId="{CA970F45-79AF-5E42-81B8-CE7B00EC0B4D}" dt="2023-10-02T16:28:41.122" v="238" actId="165"/>
          <ac:grpSpMkLst>
            <pc:docMk/>
            <pc:sldMk cId="2170444034" sldId="256"/>
            <ac:grpSpMk id="26" creationId="{288BEA6A-6616-7160-DE7E-E83EE333CF42}"/>
          </ac:grpSpMkLst>
        </pc:grpChg>
        <pc:grpChg chg="mod">
          <ac:chgData name="Maxwell Cook" userId="6270a8f4b8f62cae" providerId="LiveId" clId="{CA970F45-79AF-5E42-81B8-CE7B00EC0B4D}" dt="2023-10-02T16:28:41.122" v="238" actId="165"/>
          <ac:grpSpMkLst>
            <pc:docMk/>
            <pc:sldMk cId="2170444034" sldId="256"/>
            <ac:grpSpMk id="33" creationId="{3C6082F4-2EBA-36BB-A899-7A2102587A79}"/>
          </ac:grpSpMkLst>
        </pc:grpChg>
        <pc:grpChg chg="mod topLvl">
          <ac:chgData name="Maxwell Cook" userId="6270a8f4b8f62cae" providerId="LiveId" clId="{CA970F45-79AF-5E42-81B8-CE7B00EC0B4D}" dt="2023-10-02T16:31:25.568" v="279" actId="164"/>
          <ac:grpSpMkLst>
            <pc:docMk/>
            <pc:sldMk cId="2170444034" sldId="256"/>
            <ac:grpSpMk id="42" creationId="{5979B789-1E96-9961-CB66-BBD9DF84B2F3}"/>
          </ac:grpSpMkLst>
        </pc:grpChg>
        <pc:grpChg chg="del mod">
          <ac:chgData name="Maxwell Cook" userId="6270a8f4b8f62cae" providerId="LiveId" clId="{CA970F45-79AF-5E42-81B8-CE7B00EC0B4D}" dt="2023-09-29T15:17:13.530" v="158" actId="478"/>
          <ac:grpSpMkLst>
            <pc:docMk/>
            <pc:sldMk cId="2170444034" sldId="256"/>
            <ac:grpSpMk id="45" creationId="{41C23E74-FDF0-2B40-43FB-3811CB15C600}"/>
          </ac:grpSpMkLst>
        </pc:grpChg>
        <pc:grpChg chg="add del mod">
          <ac:chgData name="Maxwell Cook" userId="6270a8f4b8f62cae" providerId="LiveId" clId="{CA970F45-79AF-5E42-81B8-CE7B00EC0B4D}" dt="2023-10-02T16:28:41.122" v="238" actId="165"/>
          <ac:grpSpMkLst>
            <pc:docMk/>
            <pc:sldMk cId="2170444034" sldId="256"/>
            <ac:grpSpMk id="51" creationId="{187BF4B3-B99A-6D9C-0E1A-F65EA432B08E}"/>
          </ac:grpSpMkLst>
        </pc:grpChg>
        <pc:picChg chg="add del mod">
          <ac:chgData name="Maxwell Cook" userId="6270a8f4b8f62cae" providerId="LiveId" clId="{CA970F45-79AF-5E42-81B8-CE7B00EC0B4D}" dt="2023-09-29T15:10:33.805" v="135" actId="478"/>
          <ac:picMkLst>
            <pc:docMk/>
            <pc:sldMk cId="2170444034" sldId="256"/>
            <ac:picMk id="3" creationId="{69D8CB0A-5307-BB1D-4460-2DF2B72287D6}"/>
          </ac:picMkLst>
        </pc:picChg>
        <pc:picChg chg="add del mod">
          <ac:chgData name="Maxwell Cook" userId="6270a8f4b8f62cae" providerId="LiveId" clId="{CA970F45-79AF-5E42-81B8-CE7B00EC0B4D}" dt="2023-09-21T16:20:52.602" v="6" actId="478"/>
          <ac:picMkLst>
            <pc:docMk/>
            <pc:sldMk cId="2170444034" sldId="256"/>
            <ac:picMk id="3" creationId="{89F910FF-C0C0-BA23-4B6B-1A293F016117}"/>
          </ac:picMkLst>
        </pc:picChg>
        <pc:picChg chg="mod">
          <ac:chgData name="Maxwell Cook" userId="6270a8f4b8f62cae" providerId="LiveId" clId="{CA970F45-79AF-5E42-81B8-CE7B00EC0B4D}" dt="2023-10-02T16:28:41.122" v="238" actId="165"/>
          <ac:picMkLst>
            <pc:docMk/>
            <pc:sldMk cId="2170444034" sldId="256"/>
            <ac:picMk id="5" creationId="{39E164EF-881E-0794-1307-6EEFF0FFBAB1}"/>
          </ac:picMkLst>
        </pc:picChg>
        <pc:picChg chg="del mod">
          <ac:chgData name="Maxwell Cook" userId="6270a8f4b8f62cae" providerId="LiveId" clId="{CA970F45-79AF-5E42-81B8-CE7B00EC0B4D}" dt="2023-09-21T16:30:47.127" v="111" actId="478"/>
          <ac:picMkLst>
            <pc:docMk/>
            <pc:sldMk cId="2170444034" sldId="256"/>
            <ac:picMk id="11" creationId="{37BF7B02-6A9A-7447-AB4F-6F4460D8DE07}"/>
          </ac:picMkLst>
        </pc:picChg>
        <pc:picChg chg="add mod topLvl">
          <ac:chgData name="Maxwell Cook" userId="6270a8f4b8f62cae" providerId="LiveId" clId="{CA970F45-79AF-5E42-81B8-CE7B00EC0B4D}" dt="2023-10-02T16:31:25.568" v="279" actId="164"/>
          <ac:picMkLst>
            <pc:docMk/>
            <pc:sldMk cId="2170444034" sldId="256"/>
            <ac:picMk id="11" creationId="{CCFD0DF3-F9A1-2C06-6403-5F378D3F15B9}"/>
          </ac:picMkLst>
        </pc:picChg>
        <pc:picChg chg="mod">
          <ac:chgData name="Maxwell Cook" userId="6270a8f4b8f62cae" providerId="LiveId" clId="{CA970F45-79AF-5E42-81B8-CE7B00EC0B4D}" dt="2023-10-02T16:28:41.122" v="238" actId="165"/>
          <ac:picMkLst>
            <pc:docMk/>
            <pc:sldMk cId="2170444034" sldId="256"/>
            <ac:picMk id="13" creationId="{042CB577-A4A4-7E38-9B36-16C8B17C4964}"/>
          </ac:picMkLst>
        </pc:picChg>
        <pc:picChg chg="del mod">
          <ac:chgData name="Maxwell Cook" userId="6270a8f4b8f62cae" providerId="LiveId" clId="{CA970F45-79AF-5E42-81B8-CE7B00EC0B4D}" dt="2023-09-29T15:15:14.049" v="142" actId="478"/>
          <ac:picMkLst>
            <pc:docMk/>
            <pc:sldMk cId="2170444034" sldId="256"/>
            <ac:picMk id="15" creationId="{775DFF09-BC18-589D-94A6-B7E2AFE91C8F}"/>
          </ac:picMkLst>
        </pc:picChg>
        <pc:picChg chg="mod">
          <ac:chgData name="Maxwell Cook" userId="6270a8f4b8f62cae" providerId="LiveId" clId="{CA970F45-79AF-5E42-81B8-CE7B00EC0B4D}" dt="2023-10-02T16:28:41.122" v="238" actId="165"/>
          <ac:picMkLst>
            <pc:docMk/>
            <pc:sldMk cId="2170444034" sldId="256"/>
            <ac:picMk id="16" creationId="{42C9D3E6-33CC-F32E-2BE6-EA36E3C9667D}"/>
          </ac:picMkLst>
        </pc:picChg>
        <pc:picChg chg="del mod">
          <ac:chgData name="Maxwell Cook" userId="6270a8f4b8f62cae" providerId="LiveId" clId="{CA970F45-79AF-5E42-81B8-CE7B00EC0B4D}" dt="2023-09-21T16:23:31.006" v="7" actId="478"/>
          <ac:picMkLst>
            <pc:docMk/>
            <pc:sldMk cId="2170444034" sldId="256"/>
            <ac:picMk id="19" creationId="{5191C38E-221D-CF1D-AF7A-9E7CD8E0E473}"/>
          </ac:picMkLst>
        </pc:picChg>
        <pc:picChg chg="add del mod">
          <ac:chgData name="Maxwell Cook" userId="6270a8f4b8f62cae" providerId="LiveId" clId="{CA970F45-79AF-5E42-81B8-CE7B00EC0B4D}" dt="2023-09-29T15:15:23.477" v="146" actId="478"/>
          <ac:picMkLst>
            <pc:docMk/>
            <pc:sldMk cId="2170444034" sldId="256"/>
            <ac:picMk id="25" creationId="{4F8BEDC8-EE19-89D3-D824-9957FA741BF2}"/>
          </ac:picMkLst>
        </pc:picChg>
        <pc:picChg chg="add del mod">
          <ac:chgData name="Maxwell Cook" userId="6270a8f4b8f62cae" providerId="LiveId" clId="{CA970F45-79AF-5E42-81B8-CE7B00EC0B4D}" dt="2023-09-21T16:31:18.377" v="113" actId="478"/>
          <ac:picMkLst>
            <pc:docMk/>
            <pc:sldMk cId="2170444034" sldId="256"/>
            <ac:picMk id="27" creationId="{A7D1902B-2549-AAE3-0A8C-D39C05C34478}"/>
          </ac:picMkLst>
        </pc:picChg>
        <pc:picChg chg="add mod topLvl">
          <ac:chgData name="Maxwell Cook" userId="6270a8f4b8f62cae" providerId="LiveId" clId="{CA970F45-79AF-5E42-81B8-CE7B00EC0B4D}" dt="2023-10-02T16:31:25.568" v="279" actId="164"/>
          <ac:picMkLst>
            <pc:docMk/>
            <pc:sldMk cId="2170444034" sldId="256"/>
            <ac:picMk id="31" creationId="{4ED5D20C-2B5A-2414-5CFF-51C739B22171}"/>
          </ac:picMkLst>
        </pc:picChg>
        <pc:picChg chg="add del mod">
          <ac:chgData name="Maxwell Cook" userId="6270a8f4b8f62cae" providerId="LiveId" clId="{CA970F45-79AF-5E42-81B8-CE7B00EC0B4D}" dt="2023-09-21T16:32:56.575" v="118" actId="478"/>
          <ac:picMkLst>
            <pc:docMk/>
            <pc:sldMk cId="2170444034" sldId="256"/>
            <ac:picMk id="32" creationId="{7F724A67-3046-765B-F312-EAC1B5AC6D23}"/>
          </ac:picMkLst>
        </pc:picChg>
        <pc:picChg chg="add del mod">
          <ac:chgData name="Maxwell Cook" userId="6270a8f4b8f62cae" providerId="LiveId" clId="{CA970F45-79AF-5E42-81B8-CE7B00EC0B4D}" dt="2023-09-29T15:17:35.984" v="161" actId="478"/>
          <ac:picMkLst>
            <pc:docMk/>
            <pc:sldMk cId="2170444034" sldId="256"/>
            <ac:picMk id="34" creationId="{0444A5F2-B22A-A289-6FC6-C4AB3A790BC1}"/>
          </ac:picMkLst>
        </pc:picChg>
        <pc:picChg chg="add del mod">
          <ac:chgData name="Maxwell Cook" userId="6270a8f4b8f62cae" providerId="LiveId" clId="{CA970F45-79AF-5E42-81B8-CE7B00EC0B4D}" dt="2023-09-21T16:33:27.093" v="121" actId="478"/>
          <ac:picMkLst>
            <pc:docMk/>
            <pc:sldMk cId="2170444034" sldId="256"/>
            <ac:picMk id="38" creationId="{A6C7E66E-8520-1656-4AA5-B3918756AB57}"/>
          </ac:picMkLst>
        </pc:picChg>
        <pc:picChg chg="add del mod">
          <ac:chgData name="Maxwell Cook" userId="6270a8f4b8f62cae" providerId="LiveId" clId="{CA970F45-79AF-5E42-81B8-CE7B00EC0B4D}" dt="2023-09-29T15:18:43.904" v="168" actId="478"/>
          <ac:picMkLst>
            <pc:docMk/>
            <pc:sldMk cId="2170444034" sldId="256"/>
            <ac:picMk id="39" creationId="{C485E674-ACDB-F0E9-DB12-1C119A565262}"/>
          </ac:picMkLst>
        </pc:picChg>
        <pc:picChg chg="add del mod">
          <ac:chgData name="Maxwell Cook" userId="6270a8f4b8f62cae" providerId="LiveId" clId="{CA970F45-79AF-5E42-81B8-CE7B00EC0B4D}" dt="2023-09-21T16:35:12.371" v="127" actId="478"/>
          <ac:picMkLst>
            <pc:docMk/>
            <pc:sldMk cId="2170444034" sldId="256"/>
            <ac:picMk id="40" creationId="{DB3BB3FC-E88A-B02F-FD0F-0F855D2C4E32}"/>
          </ac:picMkLst>
        </pc:picChg>
        <pc:picChg chg="add del mod">
          <ac:chgData name="Maxwell Cook" userId="6270a8f4b8f62cae" providerId="LiveId" clId="{CA970F45-79AF-5E42-81B8-CE7B00EC0B4D}" dt="2023-09-29T15:20:10.185" v="171" actId="478"/>
          <ac:picMkLst>
            <pc:docMk/>
            <pc:sldMk cId="2170444034" sldId="256"/>
            <ac:picMk id="41" creationId="{85224DE2-08B8-AC26-8B50-AEC5FB355E04}"/>
          </ac:picMkLst>
        </pc:picChg>
        <pc:picChg chg="del mod topLvl">
          <ac:chgData name="Maxwell Cook" userId="6270a8f4b8f62cae" providerId="LiveId" clId="{CA970F45-79AF-5E42-81B8-CE7B00EC0B4D}" dt="2023-09-29T15:17:13.530" v="158" actId="478"/>
          <ac:picMkLst>
            <pc:docMk/>
            <pc:sldMk cId="2170444034" sldId="256"/>
            <ac:picMk id="44" creationId="{0656A5FB-22E0-B700-6170-56C48F6B7964}"/>
          </ac:picMkLst>
        </pc:picChg>
        <pc:picChg chg="add del mod">
          <ac:chgData name="Maxwell Cook" userId="6270a8f4b8f62cae" providerId="LiveId" clId="{CA970F45-79AF-5E42-81B8-CE7B00EC0B4D}" dt="2023-09-29T15:26:06.580" v="177" actId="478"/>
          <ac:picMkLst>
            <pc:docMk/>
            <pc:sldMk cId="2170444034" sldId="256"/>
            <ac:picMk id="46" creationId="{BE597A92-CA63-756E-A6E1-2B63CD0E0CA3}"/>
          </ac:picMkLst>
        </pc:picChg>
        <pc:picChg chg="add mod topLvl">
          <ac:chgData name="Maxwell Cook" userId="6270a8f4b8f62cae" providerId="LiveId" clId="{CA970F45-79AF-5E42-81B8-CE7B00EC0B4D}" dt="2023-10-02T16:31:25.568" v="279" actId="164"/>
          <ac:picMkLst>
            <pc:docMk/>
            <pc:sldMk cId="2170444034" sldId="256"/>
            <ac:picMk id="48" creationId="{8830B6AB-ED7D-B09C-1E44-7BBB7622051E}"/>
          </ac:picMkLst>
        </pc:picChg>
        <pc:picChg chg="add del mod">
          <ac:chgData name="Maxwell Cook" userId="6270a8f4b8f62cae" providerId="LiveId" clId="{CA970F45-79AF-5E42-81B8-CE7B00EC0B4D}" dt="2023-09-29T15:27:46.460" v="197" actId="478"/>
          <ac:picMkLst>
            <pc:docMk/>
            <pc:sldMk cId="2170444034" sldId="256"/>
            <ac:picMk id="49" creationId="{D2A3C1B2-C1F8-692A-D1B6-B398957D8D10}"/>
          </ac:picMkLst>
        </pc:picChg>
        <pc:picChg chg="add del mod">
          <ac:chgData name="Maxwell Cook" userId="6270a8f4b8f62cae" providerId="LiveId" clId="{CA970F45-79AF-5E42-81B8-CE7B00EC0B4D}" dt="2023-09-29T15:27:54.365" v="199" actId="478"/>
          <ac:picMkLst>
            <pc:docMk/>
            <pc:sldMk cId="2170444034" sldId="256"/>
            <ac:picMk id="50" creationId="{D7C7DD74-D478-3578-2414-C09499EADB07}"/>
          </ac:picMkLst>
        </pc:picChg>
        <pc:cxnChg chg="mod">
          <ac:chgData name="Maxwell Cook" userId="6270a8f4b8f62cae" providerId="LiveId" clId="{CA970F45-79AF-5E42-81B8-CE7B00EC0B4D}" dt="2023-10-02T16:28:41.122" v="238" actId="165"/>
          <ac:cxnSpMkLst>
            <pc:docMk/>
            <pc:sldMk cId="2170444034" sldId="256"/>
            <ac:cxnSpMk id="18" creationId="{FB0BCBDA-D990-B1FE-8068-D156F677FA80}"/>
          </ac:cxnSpMkLst>
        </pc:cxnChg>
        <pc:cxnChg chg="mod">
          <ac:chgData name="Maxwell Cook" userId="6270a8f4b8f62cae" providerId="LiveId" clId="{CA970F45-79AF-5E42-81B8-CE7B00EC0B4D}" dt="2023-10-02T16:28:41.122" v="238" actId="165"/>
          <ac:cxnSpMkLst>
            <pc:docMk/>
            <pc:sldMk cId="2170444034" sldId="256"/>
            <ac:cxnSpMk id="28" creationId="{D03DDD88-5847-AAC6-DED8-F8A6C796AF61}"/>
          </ac:cxnSpMkLst>
        </pc:cxnChg>
        <pc:cxnChg chg="mod">
          <ac:chgData name="Maxwell Cook" userId="6270a8f4b8f62cae" providerId="LiveId" clId="{CA970F45-79AF-5E42-81B8-CE7B00EC0B4D}" dt="2023-10-02T16:28:41.122" v="238" actId="165"/>
          <ac:cxnSpMkLst>
            <pc:docMk/>
            <pc:sldMk cId="2170444034" sldId="256"/>
            <ac:cxnSpMk id="35" creationId="{44AC5393-F568-C12C-412A-5C49BF15DE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3BE6-0A1E-D04A-93D4-644A66363E90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0197-6C6A-A941-B4DF-8A697AF3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EC7CA6-02C7-37DD-7429-F8120DBA45CE}"/>
              </a:ext>
            </a:extLst>
          </p:cNvPr>
          <p:cNvGrpSpPr/>
          <p:nvPr/>
        </p:nvGrpSpPr>
        <p:grpSpPr>
          <a:xfrm>
            <a:off x="-13659" y="-153733"/>
            <a:ext cx="7103007" cy="7425146"/>
            <a:chOff x="-13659" y="-153733"/>
            <a:chExt cx="7103007" cy="7425146"/>
          </a:xfrm>
        </p:grpSpPr>
        <p:pic>
          <p:nvPicPr>
            <p:cNvPr id="11" name="Picture 10" descr="A red and white map&#10;&#10;Description automatically generated">
              <a:extLst>
                <a:ext uri="{FF2B5EF4-FFF2-40B4-BE49-F238E27FC236}">
                  <a16:creationId xmlns:a16="http://schemas.microsoft.com/office/drawing/2014/main" id="{CCFD0DF3-F9A1-2C06-6403-5F378D3F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3659" y="4103236"/>
              <a:ext cx="2223432" cy="2223432"/>
            </a:xfrm>
            <a:prstGeom prst="rect">
              <a:avLst/>
            </a:prstGeom>
          </p:spPr>
        </p:pic>
        <p:pic>
          <p:nvPicPr>
            <p:cNvPr id="31" name="Picture 30" descr="A map of a country&#10;&#10;Description automatically generated">
              <a:extLst>
                <a:ext uri="{FF2B5EF4-FFF2-40B4-BE49-F238E27FC236}">
                  <a16:creationId xmlns:a16="http://schemas.microsoft.com/office/drawing/2014/main" id="{4ED5D20C-2B5A-2414-5CFF-51C739B22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791" y="4103236"/>
              <a:ext cx="2223432" cy="2223432"/>
            </a:xfrm>
            <a:prstGeom prst="rect">
              <a:avLst/>
            </a:prstGeom>
          </p:spPr>
        </p:pic>
        <p:pic>
          <p:nvPicPr>
            <p:cNvPr id="48" name="Picture 47" descr="A red and white map&#10;&#10;Description automatically generated">
              <a:extLst>
                <a:ext uri="{FF2B5EF4-FFF2-40B4-BE49-F238E27FC236}">
                  <a16:creationId xmlns:a16="http://schemas.microsoft.com/office/drawing/2014/main" id="{8830B6AB-ED7D-B09C-1E44-7BBB76220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3920" y="3735091"/>
              <a:ext cx="4315428" cy="2668318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979B789-1E96-9961-CB66-BBD9DF84B2F3}"/>
                </a:ext>
              </a:extLst>
            </p:cNvPr>
            <p:cNvGrpSpPr/>
            <p:nvPr/>
          </p:nvGrpSpPr>
          <p:grpSpPr>
            <a:xfrm>
              <a:off x="-4522" y="-153733"/>
              <a:ext cx="5948122" cy="7425146"/>
              <a:chOff x="-4522" y="-153733"/>
              <a:chExt cx="5948122" cy="74251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9E164EF-881E-0794-1307-6EEFF0FFB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-4522" y="-153733"/>
                <a:ext cx="5948122" cy="366732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DA89F-0CA6-171A-F5BC-EC15A3237041}"/>
                  </a:ext>
                </a:extLst>
              </p:cNvPr>
              <p:cNvSpPr txBox="1"/>
              <p:nvPr/>
            </p:nvSpPr>
            <p:spPr>
              <a:xfrm>
                <a:off x="58754" y="3666696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Helvetica" pitchFamily="2" charset="0"/>
                  </a:rPr>
                  <a:t>(B)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125B5-A1AF-C6E1-2E50-18C860451843}"/>
                  </a:ext>
                </a:extLst>
              </p:cNvPr>
              <p:cNvSpPr txBox="1"/>
              <p:nvPr/>
            </p:nvSpPr>
            <p:spPr>
              <a:xfrm>
                <a:off x="2286449" y="3658009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Helvetica" pitchFamily="2" charset="0"/>
                  </a:rPr>
                  <a:t>(C)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4F4EF2-0EA1-14E6-4667-FB851AEDF9E8}"/>
                  </a:ext>
                </a:extLst>
              </p:cNvPr>
              <p:cNvSpPr txBox="1"/>
              <p:nvPr/>
            </p:nvSpPr>
            <p:spPr>
              <a:xfrm>
                <a:off x="4056575" y="3661590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latin typeface="Helvetica" pitchFamily="2" charset="0"/>
                  </a:rPr>
                  <a:t>(D)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AA2C0-65FB-8C39-B8D8-9691E5F0CB02}"/>
                  </a:ext>
                </a:extLst>
              </p:cNvPr>
              <p:cNvSpPr txBox="1"/>
              <p:nvPr/>
            </p:nvSpPr>
            <p:spPr>
              <a:xfrm>
                <a:off x="325424" y="3685179"/>
                <a:ext cx="19607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NW Oklahoma Complex (2018)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3D147E-D9B5-61F9-3F25-03A300601330}"/>
                  </a:ext>
                </a:extLst>
              </p:cNvPr>
              <p:cNvSpPr txBox="1"/>
              <p:nvPr/>
            </p:nvSpPr>
            <p:spPr>
              <a:xfrm>
                <a:off x="2535073" y="3673130"/>
                <a:ext cx="13195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Cold Springs (2020)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5D6216-993E-C5B7-13E4-C96EE9587A7C}"/>
                  </a:ext>
                </a:extLst>
              </p:cNvPr>
              <p:cNvSpPr txBox="1"/>
              <p:nvPr/>
            </p:nvSpPr>
            <p:spPr>
              <a:xfrm>
                <a:off x="4323200" y="3674174"/>
                <a:ext cx="15616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Helvetica" pitchFamily="2" charset="0"/>
                  </a:rPr>
                  <a:t>Witch-</a:t>
                </a:r>
                <a:r>
                  <a:rPr lang="en-US" sz="1000" dirty="0" err="1">
                    <a:latin typeface="Helvetica" pitchFamily="2" charset="0"/>
                  </a:rPr>
                  <a:t>Poomacha</a:t>
                </a:r>
                <a:r>
                  <a:rPr lang="en-US" sz="1000" dirty="0">
                    <a:latin typeface="Helvetica" pitchFamily="2" charset="0"/>
                  </a:rPr>
                  <a:t> (2007)</a:t>
                </a:r>
              </a:p>
            </p:txBody>
          </p:sp>
          <p:pic>
            <p:nvPicPr>
              <p:cNvPr id="16" name="Picture 15" descr="A map of the united states&#10;&#10;Description automatically generated">
                <a:extLst>
                  <a:ext uri="{FF2B5EF4-FFF2-40B4-BE49-F238E27FC236}">
                    <a16:creationId xmlns:a16="http://schemas.microsoft.com/office/drawing/2014/main" id="{42C9D3E6-33CC-F32E-2BE6-EA36E3C96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749" y="6232469"/>
                <a:ext cx="1533415" cy="1038944"/>
              </a:xfrm>
              <a:prstGeom prst="rect">
                <a:avLst/>
              </a:prstGeom>
            </p:spPr>
          </p:pic>
          <p:pic>
            <p:nvPicPr>
              <p:cNvPr id="13" name="Picture 12" descr="A bar with numbers and a red line&#10;&#10;Description automatically generated with medium confidence">
                <a:extLst>
                  <a:ext uri="{FF2B5EF4-FFF2-40B4-BE49-F238E27FC236}">
                    <a16:creationId xmlns:a16="http://schemas.microsoft.com/office/drawing/2014/main" id="{042CB577-A4A4-7E38-9B36-16C8B17C4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0349" y="6540301"/>
                <a:ext cx="2349500" cy="546100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88BEA6A-6616-7160-DE7E-E83EE333CF42}"/>
                  </a:ext>
                </a:extLst>
              </p:cNvPr>
              <p:cNvGrpSpPr/>
              <p:nvPr/>
            </p:nvGrpSpPr>
            <p:grpSpPr>
              <a:xfrm>
                <a:off x="4027429" y="4086592"/>
                <a:ext cx="867545" cy="340020"/>
                <a:chOff x="275478" y="4101794"/>
                <a:chExt cx="867545" cy="3400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FB0BCBDA-D990-B1FE-8068-D156F677FA80}"/>
                    </a:ext>
                  </a:extLst>
                </p:cNvPr>
                <p:cNvCxnSpPr/>
                <p:nvPr/>
              </p:nvCxnSpPr>
              <p:spPr>
                <a:xfrm flipH="1">
                  <a:off x="378737" y="4317238"/>
                  <a:ext cx="161365" cy="10757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E1F1EAB-3406-CF4B-79EF-47B1942CED47}"/>
                    </a:ext>
                  </a:extLst>
                </p:cNvPr>
                <p:cNvSpPr txBox="1"/>
                <p:nvPr/>
              </p:nvSpPr>
              <p:spPr>
                <a:xfrm>
                  <a:off x="275478" y="4101794"/>
                  <a:ext cx="8675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San Diego, CA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DE9353A-DB6D-405A-EAB9-ADCB782DD9F9}"/>
                    </a:ext>
                  </a:extLst>
                </p:cNvPr>
                <p:cNvSpPr txBox="1"/>
                <p:nvPr/>
              </p:nvSpPr>
              <p:spPr>
                <a:xfrm>
                  <a:off x="475839" y="4241759"/>
                  <a:ext cx="41870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latin typeface="Helvetica" pitchFamily="2" charset="0"/>
                    </a:rPr>
                    <a:t>50Km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C6082F4-2EBA-36BB-A899-7A2102587A79}"/>
                  </a:ext>
                </a:extLst>
              </p:cNvPr>
              <p:cNvGrpSpPr/>
              <p:nvPr/>
            </p:nvGrpSpPr>
            <p:grpSpPr>
              <a:xfrm>
                <a:off x="129208" y="4081416"/>
                <a:ext cx="883575" cy="340020"/>
                <a:chOff x="213570" y="4244574"/>
                <a:chExt cx="883575" cy="340020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03DDD88-5847-AAC6-DED8-F8A6C796A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758" y="4460018"/>
                  <a:ext cx="132671" cy="9035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8429D0-769E-9AC0-A68C-49C2DBF10383}"/>
                    </a:ext>
                  </a:extLst>
                </p:cNvPr>
                <p:cNvSpPr txBox="1"/>
                <p:nvPr/>
              </p:nvSpPr>
              <p:spPr>
                <a:xfrm>
                  <a:off x="213570" y="4244574"/>
                  <a:ext cx="8835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>
                      <a:latin typeface="Helvetica" pitchFamily="2" charset="0"/>
                    </a:rPr>
                    <a:t>Woodward, OK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4372BC4-84D9-8E52-1E1D-B3CF8846D71F}"/>
                    </a:ext>
                  </a:extLst>
                </p:cNvPr>
                <p:cNvSpPr txBox="1"/>
                <p:nvPr/>
              </p:nvSpPr>
              <p:spPr>
                <a:xfrm>
                  <a:off x="413931" y="4384539"/>
                  <a:ext cx="418704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latin typeface="Helvetica" pitchFamily="2" charset="0"/>
                    </a:rPr>
                    <a:t>40Km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4AC5393-F568-C12C-412A-5C49BF15D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2762" y="4273421"/>
                <a:ext cx="69166" cy="16835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004386-CD0B-2A44-4818-D29DD5F693B4}"/>
                  </a:ext>
                </a:extLst>
              </p:cNvPr>
              <p:cNvSpPr txBox="1"/>
              <p:nvPr/>
            </p:nvSpPr>
            <p:spPr>
              <a:xfrm>
                <a:off x="2179209" y="4081416"/>
                <a:ext cx="9300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Helvetica" pitchFamily="2" charset="0"/>
                  </a:rPr>
                  <a:t>Wenatchee, WA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F4CC54-8B09-8C34-1A7A-B2528D5BAA05}"/>
                  </a:ext>
                </a:extLst>
              </p:cNvPr>
              <p:cNvSpPr txBox="1"/>
              <p:nvPr/>
            </p:nvSpPr>
            <p:spPr>
              <a:xfrm>
                <a:off x="2398043" y="4208861"/>
                <a:ext cx="46839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100Km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EDCFE78-FB64-9124-F7B1-EB63586A133E}"/>
                </a:ext>
              </a:extLst>
            </p:cNvPr>
            <p:cNvGrpSpPr/>
            <p:nvPr/>
          </p:nvGrpSpPr>
          <p:grpSpPr>
            <a:xfrm>
              <a:off x="4377034" y="6621996"/>
              <a:ext cx="1529754" cy="378173"/>
              <a:chOff x="4360948" y="6598890"/>
              <a:chExt cx="1529754" cy="378173"/>
            </a:xfrm>
          </p:grpSpPr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2C074F3F-0308-5D22-2990-3460B42F501E}"/>
                  </a:ext>
                </a:extLst>
              </p:cNvPr>
              <p:cNvSpPr/>
              <p:nvPr/>
            </p:nvSpPr>
            <p:spPr>
              <a:xfrm>
                <a:off x="4369309" y="6649763"/>
                <a:ext cx="94861" cy="80946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76E043-77ED-DCA6-349A-C9EBCB24B885}"/>
                  </a:ext>
                </a:extLst>
              </p:cNvPr>
              <p:cNvSpPr txBox="1"/>
              <p:nvPr/>
            </p:nvSpPr>
            <p:spPr>
              <a:xfrm>
                <a:off x="4463708" y="6598890"/>
                <a:ext cx="142699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Property records (HISDAC-US)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7C5786-B7EE-93D7-F4E5-E8AD597E8C01}"/>
                  </a:ext>
                </a:extLst>
              </p:cNvPr>
              <p:cNvSpPr/>
              <p:nvPr/>
            </p:nvSpPr>
            <p:spPr>
              <a:xfrm>
                <a:off x="4360948" y="6821453"/>
                <a:ext cx="102760" cy="809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F21952-81DB-4ACA-BC23-991DA2DD1CA5}"/>
                  </a:ext>
                </a:extLst>
              </p:cNvPr>
              <p:cNvSpPr txBox="1"/>
              <p:nvPr/>
            </p:nvSpPr>
            <p:spPr>
              <a:xfrm>
                <a:off x="4463708" y="6777008"/>
                <a:ext cx="122341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Helvetica" pitchFamily="2" charset="0"/>
                  </a:rPr>
                  <a:t>Wildfire perimeter (MTBS)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044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464</TotalTime>
  <Words>47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2023-08-30T04:38:25Z</dcterms:created>
  <dcterms:modified xsi:type="dcterms:W3CDTF">2023-10-02T16:31:35Z</dcterms:modified>
</cp:coreProperties>
</file>