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9436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4" userDrawn="1">
          <p15:clr>
            <a:srgbClr val="A4A3A4"/>
          </p15:clr>
        </p15:guide>
        <p15:guide id="2" pos="1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64C11E-9D4E-8941-A2BE-AE2A4CD31B41}" v="28" dt="2023-08-30T22:51:22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2"/>
    <p:restoredTop sz="94645"/>
  </p:normalViewPr>
  <p:slideViewPr>
    <p:cSldViewPr snapToGrid="0">
      <p:cViewPr>
        <p:scale>
          <a:sx n="170" d="100"/>
          <a:sy n="170" d="100"/>
        </p:scale>
        <p:origin x="656" y="-1600"/>
      </p:cViewPr>
      <p:guideLst>
        <p:guide orient="horz" pos="3864"/>
        <p:guide pos="1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well Cook" userId="6270a8f4b8f62cae" providerId="LiveId" clId="{5064C11E-9D4E-8941-A2BE-AE2A4CD31B41}"/>
    <pc:docChg chg="undo custSel modSld modMainMaster">
      <pc:chgData name="Maxwell Cook" userId="6270a8f4b8f62cae" providerId="LiveId" clId="{5064C11E-9D4E-8941-A2BE-AE2A4CD31B41}" dt="2023-08-30T22:51:22.365" v="285" actId="164"/>
      <pc:docMkLst>
        <pc:docMk/>
      </pc:docMkLst>
      <pc:sldChg chg="addSp delSp modSp mod">
        <pc:chgData name="Maxwell Cook" userId="6270a8f4b8f62cae" providerId="LiveId" clId="{5064C11E-9D4E-8941-A2BE-AE2A4CD31B41}" dt="2023-08-30T22:51:22.365" v="285" actId="164"/>
        <pc:sldMkLst>
          <pc:docMk/>
          <pc:sldMk cId="2170444034" sldId="256"/>
        </pc:sldMkLst>
        <pc:spChg chg="add mod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4" creationId="{ADC42F44-5573-2ED6-4D34-A1389B41BAFD}"/>
          </ac:spMkLst>
        </pc:spChg>
        <pc:spChg chg="add mod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6" creationId="{172DA89F-0CA6-171A-F5BC-EC15A3237041}"/>
          </ac:spMkLst>
        </pc:spChg>
        <pc:spChg chg="add mod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7" creationId="{98C125B5-A1AF-C6E1-2E50-18C860451843}"/>
          </ac:spMkLst>
        </pc:spChg>
        <pc:spChg chg="add mod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8" creationId="{D84F4EF2-0EA1-14E6-4667-FB851AEDF9E8}"/>
          </ac:spMkLst>
        </pc:spChg>
        <pc:spChg chg="add mod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9" creationId="{47AAA2C0-65FB-8C39-B8D8-9691E5F0CB02}"/>
          </ac:spMkLst>
        </pc:spChg>
        <pc:spChg chg="add mod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10" creationId="{413D147E-D9B5-61F9-3F25-03A300601330}"/>
          </ac:spMkLst>
        </pc:spChg>
        <pc:spChg chg="add mod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12" creationId="{5D5D6216-993E-C5B7-13E4-C96EE9587A7C}"/>
          </ac:spMkLst>
        </pc:spChg>
        <pc:spChg chg="add mod topLvl">
          <ac:chgData name="Maxwell Cook" userId="6270a8f4b8f62cae" providerId="LiveId" clId="{5064C11E-9D4E-8941-A2BE-AE2A4CD31B41}" dt="2023-08-30T17:17:39.406" v="209" actId="164"/>
          <ac:spMkLst>
            <pc:docMk/>
            <pc:sldMk cId="2170444034" sldId="256"/>
            <ac:spMk id="20" creationId="{8E1F1EAB-3406-CF4B-79EF-47B1942CED47}"/>
          </ac:spMkLst>
        </pc:spChg>
        <pc:spChg chg="add mod topLvl">
          <ac:chgData name="Maxwell Cook" userId="6270a8f4b8f62cae" providerId="LiveId" clId="{5064C11E-9D4E-8941-A2BE-AE2A4CD31B41}" dt="2023-08-30T17:17:39.406" v="209" actId="164"/>
          <ac:spMkLst>
            <pc:docMk/>
            <pc:sldMk cId="2170444034" sldId="256"/>
            <ac:spMk id="21" creationId="{EDE9353A-DB6D-405A-EAB9-ADCB782DD9F9}"/>
          </ac:spMkLst>
        </pc:spChg>
        <pc:spChg chg="add del mod">
          <ac:chgData name="Maxwell Cook" userId="6270a8f4b8f62cae" providerId="LiveId" clId="{5064C11E-9D4E-8941-A2BE-AE2A4CD31B41}" dt="2023-08-30T17:16:11.212" v="203" actId="767"/>
          <ac:spMkLst>
            <pc:docMk/>
            <pc:sldMk cId="2170444034" sldId="256"/>
            <ac:spMk id="23" creationId="{64881E3D-86D7-359F-6F4F-68375F85C99C}"/>
          </ac:spMkLst>
        </pc:spChg>
        <pc:spChg chg="mod topLvl">
          <ac:chgData name="Maxwell Cook" userId="6270a8f4b8f62cae" providerId="LiveId" clId="{5064C11E-9D4E-8941-A2BE-AE2A4CD31B41}" dt="2023-08-30T17:20:39.631" v="237" actId="164"/>
          <ac:spMkLst>
            <pc:docMk/>
            <pc:sldMk cId="2170444034" sldId="256"/>
            <ac:spMk id="29" creationId="{2A8429D0-769E-9AC0-A68C-49C2DBF10383}"/>
          </ac:spMkLst>
        </pc:spChg>
        <pc:spChg chg="mod topLvl">
          <ac:chgData name="Maxwell Cook" userId="6270a8f4b8f62cae" providerId="LiveId" clId="{5064C11E-9D4E-8941-A2BE-AE2A4CD31B41}" dt="2023-08-30T17:20:39.631" v="237" actId="164"/>
          <ac:spMkLst>
            <pc:docMk/>
            <pc:sldMk cId="2170444034" sldId="256"/>
            <ac:spMk id="30" creationId="{14372BC4-84D9-8E52-1E1D-B3CF8846D71F}"/>
          </ac:spMkLst>
        </pc:spChg>
        <pc:spChg chg="mod topLvl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36" creationId="{E5004386-CD0B-2A44-4818-D29DD5F693B4}"/>
          </ac:spMkLst>
        </pc:spChg>
        <pc:spChg chg="mod topLvl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37" creationId="{4CF4CC54-8B09-8C34-1A7A-B2528D5BAA05}"/>
          </ac:spMkLst>
        </pc:spChg>
        <pc:grpChg chg="del mod topLvl">
          <ac:chgData name="Maxwell Cook" userId="6270a8f4b8f62cae" providerId="LiveId" clId="{5064C11E-9D4E-8941-A2BE-AE2A4CD31B41}" dt="2023-08-30T17:17:18.685" v="208" actId="165"/>
          <ac:grpSpMkLst>
            <pc:docMk/>
            <pc:sldMk cId="2170444034" sldId="256"/>
            <ac:grpSpMk id="24" creationId="{B3F1F6C3-5606-F2A7-FB87-B4F7C4541FB0}"/>
          </ac:grpSpMkLst>
        </pc:grpChg>
        <pc:grpChg chg="add del mod">
          <ac:chgData name="Maxwell Cook" userId="6270a8f4b8f62cae" providerId="LiveId" clId="{5064C11E-9D4E-8941-A2BE-AE2A4CD31B41}" dt="2023-08-30T17:17:12.385" v="207" actId="165"/>
          <ac:grpSpMkLst>
            <pc:docMk/>
            <pc:sldMk cId="2170444034" sldId="256"/>
            <ac:grpSpMk id="25" creationId="{0AF5A6AA-4E2A-D7E4-9349-0454AECBDAEE}"/>
          </ac:grpSpMkLst>
        </pc:grpChg>
        <pc:grpChg chg="add mod">
          <ac:chgData name="Maxwell Cook" userId="6270a8f4b8f62cae" providerId="LiveId" clId="{5064C11E-9D4E-8941-A2BE-AE2A4CD31B41}" dt="2023-08-30T17:23:08.621" v="273" actId="164"/>
          <ac:grpSpMkLst>
            <pc:docMk/>
            <pc:sldMk cId="2170444034" sldId="256"/>
            <ac:grpSpMk id="26" creationId="{288BEA6A-6616-7160-DE7E-E83EE333CF42}"/>
          </ac:grpSpMkLst>
        </pc:grpChg>
        <pc:grpChg chg="add del mod">
          <ac:chgData name="Maxwell Cook" userId="6270a8f4b8f62cae" providerId="LiveId" clId="{5064C11E-9D4E-8941-A2BE-AE2A4CD31B41}" dt="2023-08-30T17:20:26.844" v="235" actId="165"/>
          <ac:grpSpMkLst>
            <pc:docMk/>
            <pc:sldMk cId="2170444034" sldId="256"/>
            <ac:grpSpMk id="27" creationId="{24C89F51-4C34-782E-6395-1F0841959F3A}"/>
          </ac:grpSpMkLst>
        </pc:grpChg>
        <pc:grpChg chg="add mod">
          <ac:chgData name="Maxwell Cook" userId="6270a8f4b8f62cae" providerId="LiveId" clId="{5064C11E-9D4E-8941-A2BE-AE2A4CD31B41}" dt="2023-08-30T17:23:08.621" v="273" actId="164"/>
          <ac:grpSpMkLst>
            <pc:docMk/>
            <pc:sldMk cId="2170444034" sldId="256"/>
            <ac:grpSpMk id="33" creationId="{3C6082F4-2EBA-36BB-A899-7A2102587A79}"/>
          </ac:grpSpMkLst>
        </pc:grpChg>
        <pc:grpChg chg="add del mod">
          <ac:chgData name="Maxwell Cook" userId="6270a8f4b8f62cae" providerId="LiveId" clId="{5064C11E-9D4E-8941-A2BE-AE2A4CD31B41}" dt="2023-08-30T17:22:03.960" v="265" actId="165"/>
          <ac:grpSpMkLst>
            <pc:docMk/>
            <pc:sldMk cId="2170444034" sldId="256"/>
            <ac:grpSpMk id="34" creationId="{FE2561C9-BADA-E5D6-587B-4DABC20E97A1}"/>
          </ac:grpSpMkLst>
        </pc:grpChg>
        <pc:grpChg chg="add mod">
          <ac:chgData name="Maxwell Cook" userId="6270a8f4b8f62cae" providerId="LiveId" clId="{5064C11E-9D4E-8941-A2BE-AE2A4CD31B41}" dt="2023-08-30T22:51:22.365" v="285" actId="164"/>
          <ac:grpSpMkLst>
            <pc:docMk/>
            <pc:sldMk cId="2170444034" sldId="256"/>
            <ac:grpSpMk id="42" creationId="{5979B789-1E96-9961-CB66-BBD9DF84B2F3}"/>
          </ac:grpSpMkLst>
        </pc:grpChg>
        <pc:grpChg chg="add mod">
          <ac:chgData name="Maxwell Cook" userId="6270a8f4b8f62cae" providerId="LiveId" clId="{5064C11E-9D4E-8941-A2BE-AE2A4CD31B41}" dt="2023-08-30T22:51:22.365" v="285" actId="164"/>
          <ac:grpSpMkLst>
            <pc:docMk/>
            <pc:sldMk cId="2170444034" sldId="256"/>
            <ac:grpSpMk id="45" creationId="{41C23E74-FDF0-2B40-43FB-3811CB15C600}"/>
          </ac:grpSpMkLst>
        </pc:grpChg>
        <pc:picChg chg="add del mod">
          <ac:chgData name="Maxwell Cook" userId="6270a8f4b8f62cae" providerId="LiveId" clId="{5064C11E-9D4E-8941-A2BE-AE2A4CD31B41}" dt="2023-08-30T17:09:10.754" v="154" actId="478"/>
          <ac:picMkLst>
            <pc:docMk/>
            <pc:sldMk cId="2170444034" sldId="256"/>
            <ac:picMk id="3" creationId="{95FB1B54-8B92-B4D9-645D-67F4D6F32628}"/>
          </ac:picMkLst>
        </pc:picChg>
        <pc:picChg chg="mod topLvl">
          <ac:chgData name="Maxwell Cook" userId="6270a8f4b8f62cae" providerId="LiveId" clId="{5064C11E-9D4E-8941-A2BE-AE2A4CD31B41}" dt="2023-08-30T17:23:08.621" v="273" actId="164"/>
          <ac:picMkLst>
            <pc:docMk/>
            <pc:sldMk cId="2170444034" sldId="256"/>
            <ac:picMk id="5" creationId="{39E164EF-881E-0794-1307-6EEFF0FFBAB1}"/>
          </ac:picMkLst>
        </pc:picChg>
        <pc:picChg chg="mod topLvl">
          <ac:chgData name="Maxwell Cook" userId="6270a8f4b8f62cae" providerId="LiveId" clId="{5064C11E-9D4E-8941-A2BE-AE2A4CD31B41}" dt="2023-08-30T17:23:08.621" v="273" actId="164"/>
          <ac:picMkLst>
            <pc:docMk/>
            <pc:sldMk cId="2170444034" sldId="256"/>
            <ac:picMk id="11" creationId="{37BF7B02-6A9A-7447-AB4F-6F4460D8DE07}"/>
          </ac:picMkLst>
        </pc:picChg>
        <pc:picChg chg="mod topLvl">
          <ac:chgData name="Maxwell Cook" userId="6270a8f4b8f62cae" providerId="LiveId" clId="{5064C11E-9D4E-8941-A2BE-AE2A4CD31B41}" dt="2023-08-30T17:23:08.621" v="273" actId="164"/>
          <ac:picMkLst>
            <pc:docMk/>
            <pc:sldMk cId="2170444034" sldId="256"/>
            <ac:picMk id="13" creationId="{042CB577-A4A4-7E38-9B36-16C8B17C4964}"/>
          </ac:picMkLst>
        </pc:picChg>
        <pc:picChg chg="mod topLvl">
          <ac:chgData name="Maxwell Cook" userId="6270a8f4b8f62cae" providerId="LiveId" clId="{5064C11E-9D4E-8941-A2BE-AE2A4CD31B41}" dt="2023-08-30T17:23:08.621" v="273" actId="164"/>
          <ac:picMkLst>
            <pc:docMk/>
            <pc:sldMk cId="2170444034" sldId="256"/>
            <ac:picMk id="15" creationId="{775DFF09-BC18-589D-94A6-B7E2AFE91C8F}"/>
          </ac:picMkLst>
        </pc:picChg>
        <pc:picChg chg="add mod">
          <ac:chgData name="Maxwell Cook" userId="6270a8f4b8f62cae" providerId="LiveId" clId="{5064C11E-9D4E-8941-A2BE-AE2A4CD31B41}" dt="2023-08-30T17:23:08.621" v="273" actId="164"/>
          <ac:picMkLst>
            <pc:docMk/>
            <pc:sldMk cId="2170444034" sldId="256"/>
            <ac:picMk id="16" creationId="{42C9D3E6-33CC-F32E-2BE6-EA36E3C9667D}"/>
          </ac:picMkLst>
        </pc:picChg>
        <pc:picChg chg="mod topLvl">
          <ac:chgData name="Maxwell Cook" userId="6270a8f4b8f62cae" providerId="LiveId" clId="{5064C11E-9D4E-8941-A2BE-AE2A4CD31B41}" dt="2023-08-30T17:23:08.621" v="273" actId="164"/>
          <ac:picMkLst>
            <pc:docMk/>
            <pc:sldMk cId="2170444034" sldId="256"/>
            <ac:picMk id="19" creationId="{5191C38E-221D-CF1D-AF7A-9E7CD8E0E473}"/>
          </ac:picMkLst>
        </pc:picChg>
        <pc:picChg chg="del mod topLvl">
          <ac:chgData name="Maxwell Cook" userId="6270a8f4b8f62cae" providerId="LiveId" clId="{5064C11E-9D4E-8941-A2BE-AE2A4CD31B41}" dt="2023-08-30T22:50:38.860" v="279" actId="478"/>
          <ac:picMkLst>
            <pc:docMk/>
            <pc:sldMk cId="2170444034" sldId="256"/>
            <ac:picMk id="22" creationId="{E2BBE999-9A8C-E3E5-EE6D-08A81B7ECDBA}"/>
          </ac:picMkLst>
        </pc:picChg>
        <pc:picChg chg="add mod">
          <ac:chgData name="Maxwell Cook" userId="6270a8f4b8f62cae" providerId="LiveId" clId="{5064C11E-9D4E-8941-A2BE-AE2A4CD31B41}" dt="2023-08-30T22:51:22.365" v="285" actId="164"/>
          <ac:picMkLst>
            <pc:docMk/>
            <pc:sldMk cId="2170444034" sldId="256"/>
            <ac:picMk id="44" creationId="{0656A5FB-22E0-B700-6170-56C48F6B7964}"/>
          </ac:picMkLst>
        </pc:picChg>
        <pc:cxnChg chg="add mod topLvl">
          <ac:chgData name="Maxwell Cook" userId="6270a8f4b8f62cae" providerId="LiveId" clId="{5064C11E-9D4E-8941-A2BE-AE2A4CD31B41}" dt="2023-08-30T17:17:39.406" v="209" actId="164"/>
          <ac:cxnSpMkLst>
            <pc:docMk/>
            <pc:sldMk cId="2170444034" sldId="256"/>
            <ac:cxnSpMk id="18" creationId="{FB0BCBDA-D990-B1FE-8068-D156F677FA80}"/>
          </ac:cxnSpMkLst>
        </pc:cxnChg>
        <pc:cxnChg chg="mod topLvl">
          <ac:chgData name="Maxwell Cook" userId="6270a8f4b8f62cae" providerId="LiveId" clId="{5064C11E-9D4E-8941-A2BE-AE2A4CD31B41}" dt="2023-08-30T17:20:39.631" v="237" actId="164"/>
          <ac:cxnSpMkLst>
            <pc:docMk/>
            <pc:sldMk cId="2170444034" sldId="256"/>
            <ac:cxnSpMk id="28" creationId="{D03DDD88-5847-AAC6-DED8-F8A6C796AF61}"/>
          </ac:cxnSpMkLst>
        </pc:cxnChg>
        <pc:cxnChg chg="mod topLvl">
          <ac:chgData name="Maxwell Cook" userId="6270a8f4b8f62cae" providerId="LiveId" clId="{5064C11E-9D4E-8941-A2BE-AE2A4CD31B41}" dt="2023-08-30T17:23:08.621" v="273" actId="164"/>
          <ac:cxnSpMkLst>
            <pc:docMk/>
            <pc:sldMk cId="2170444034" sldId="256"/>
            <ac:cxnSpMk id="35" creationId="{44AC5393-F568-C12C-412A-5C49BF15DEED}"/>
          </ac:cxnSpMkLst>
        </pc:cxnChg>
      </pc:sldChg>
      <pc:sldMasterChg chg="modSp modSldLayout">
        <pc:chgData name="Maxwell Cook" userId="6270a8f4b8f62cae" providerId="LiveId" clId="{5064C11E-9D4E-8941-A2BE-AE2A4CD31B41}" dt="2023-08-30T16:58:00.670" v="15"/>
        <pc:sldMasterMkLst>
          <pc:docMk/>
          <pc:sldMasterMk cId="3937815069" sldId="2147483672"/>
        </pc:sldMasterMkLst>
        <pc:spChg chg="mod">
          <ac:chgData name="Maxwell Cook" userId="6270a8f4b8f62cae" providerId="LiveId" clId="{5064C11E-9D4E-8941-A2BE-AE2A4CD31B41}" dt="2023-08-30T16:58:00.670" v="15"/>
          <ac:spMkLst>
            <pc:docMk/>
            <pc:sldMasterMk cId="3937815069" sldId="2147483672"/>
            <ac:spMk id="2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00.670" v="15"/>
          <ac:spMkLst>
            <pc:docMk/>
            <pc:sldMasterMk cId="3937815069" sldId="2147483672"/>
            <ac:spMk id="3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00.670" v="15"/>
          <ac:spMkLst>
            <pc:docMk/>
            <pc:sldMasterMk cId="3937815069" sldId="2147483672"/>
            <ac:spMk id="4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00.670" v="15"/>
          <ac:spMkLst>
            <pc:docMk/>
            <pc:sldMasterMk cId="3937815069" sldId="2147483672"/>
            <ac:spMk id="5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00.670" v="15"/>
          <ac:spMkLst>
            <pc:docMk/>
            <pc:sldMasterMk cId="3937815069" sldId="2147483672"/>
            <ac:spMk id="6" creationId="{00000000-0000-0000-0000-000000000000}"/>
          </ac:spMkLst>
        </pc:spChg>
        <pc:sldLayoutChg chg="modSp">
          <pc:chgData name="Maxwell Cook" userId="6270a8f4b8f62cae" providerId="LiveId" clId="{5064C11E-9D4E-8941-A2BE-AE2A4CD31B41}" dt="2023-08-30T16:58:00.670" v="15"/>
          <pc:sldLayoutMkLst>
            <pc:docMk/>
            <pc:sldMasterMk cId="3937815069" sldId="2147483672"/>
            <pc:sldLayoutMk cId="2253946723" sldId="2147483673"/>
          </pc:sldLayoutMkLst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253946723" sldId="2147483673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253946723" sldId="2147483673"/>
              <ac:spMk id="3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00.670" v="15"/>
          <pc:sldLayoutMkLst>
            <pc:docMk/>
            <pc:sldMasterMk cId="3937815069" sldId="2147483672"/>
            <pc:sldLayoutMk cId="2724168220" sldId="2147483675"/>
          </pc:sldLayoutMkLst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724168220" sldId="2147483675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724168220" sldId="2147483675"/>
              <ac:spMk id="3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00.670" v="15"/>
          <pc:sldLayoutMkLst>
            <pc:docMk/>
            <pc:sldMasterMk cId="3937815069" sldId="2147483672"/>
            <pc:sldLayoutMk cId="3075857211" sldId="2147483676"/>
          </pc:sldLayoutMkLst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3075857211" sldId="2147483676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3075857211" sldId="2147483676"/>
              <ac:spMk id="4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00.670" v="15"/>
          <pc:sldLayoutMkLst>
            <pc:docMk/>
            <pc:sldMasterMk cId="3937815069" sldId="2147483672"/>
            <pc:sldLayoutMk cId="3065533319" sldId="2147483677"/>
          </pc:sldLayoutMkLst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3065533319" sldId="2147483677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3065533319" sldId="2147483677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3065533319" sldId="2147483677"/>
              <ac:spMk id="4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3065533319" sldId="2147483677"/>
              <ac:spMk id="5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3065533319" sldId="2147483677"/>
              <ac:spMk id="6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00.670" v="15"/>
          <pc:sldLayoutMkLst>
            <pc:docMk/>
            <pc:sldMasterMk cId="3937815069" sldId="2147483672"/>
            <pc:sldLayoutMk cId="2168036541" sldId="2147483680"/>
          </pc:sldLayoutMkLst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168036541" sldId="2147483680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168036541" sldId="2147483680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168036541" sldId="2147483680"/>
              <ac:spMk id="4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00.670" v="15"/>
          <pc:sldLayoutMkLst>
            <pc:docMk/>
            <pc:sldMasterMk cId="3937815069" sldId="2147483672"/>
            <pc:sldLayoutMk cId="1643828127" sldId="2147483681"/>
          </pc:sldLayoutMkLst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1643828127" sldId="2147483681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1643828127" sldId="2147483681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1643828127" sldId="2147483681"/>
              <ac:spMk id="4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00.670" v="15"/>
          <pc:sldLayoutMkLst>
            <pc:docMk/>
            <pc:sldMasterMk cId="3937815069" sldId="2147483672"/>
            <pc:sldLayoutMk cId="218020791" sldId="2147483683"/>
          </pc:sldLayoutMkLst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18020791" sldId="2147483683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18020791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Maxwell Cook" userId="6270a8f4b8f62cae" providerId="LiveId" clId="{5064C11E-9D4E-8941-A2BE-AE2A4CD31B41}" dt="2023-08-30T16:58:21.625" v="16"/>
        <pc:sldMasterMkLst>
          <pc:docMk/>
          <pc:sldMasterMk cId="805906788" sldId="2147483684"/>
        </pc:sldMasterMkLst>
        <pc:spChg chg="mod">
          <ac:chgData name="Maxwell Cook" userId="6270a8f4b8f62cae" providerId="LiveId" clId="{5064C11E-9D4E-8941-A2BE-AE2A4CD31B41}" dt="2023-08-30T16:58:21.625" v="16"/>
          <ac:spMkLst>
            <pc:docMk/>
            <pc:sldMasterMk cId="805906788" sldId="2147483684"/>
            <ac:spMk id="2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21.625" v="16"/>
          <ac:spMkLst>
            <pc:docMk/>
            <pc:sldMasterMk cId="805906788" sldId="2147483684"/>
            <ac:spMk id="3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21.625" v="16"/>
          <ac:spMkLst>
            <pc:docMk/>
            <pc:sldMasterMk cId="805906788" sldId="2147483684"/>
            <ac:spMk id="4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21.625" v="16"/>
          <ac:spMkLst>
            <pc:docMk/>
            <pc:sldMasterMk cId="805906788" sldId="2147483684"/>
            <ac:spMk id="5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21.625" v="16"/>
          <ac:spMkLst>
            <pc:docMk/>
            <pc:sldMasterMk cId="805906788" sldId="2147483684"/>
            <ac:spMk id="6" creationId="{00000000-0000-0000-0000-000000000000}"/>
          </ac:spMkLst>
        </pc:spChg>
        <pc:sldLayoutChg chg="modSp">
          <pc:chgData name="Maxwell Cook" userId="6270a8f4b8f62cae" providerId="LiveId" clId="{5064C11E-9D4E-8941-A2BE-AE2A4CD31B41}" dt="2023-08-30T16:58:21.625" v="16"/>
          <pc:sldLayoutMkLst>
            <pc:docMk/>
            <pc:sldMasterMk cId="805906788" sldId="2147483684"/>
            <pc:sldLayoutMk cId="5901808" sldId="2147483685"/>
          </pc:sldLayoutMkLst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5901808" sldId="2147483685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5901808" sldId="2147483685"/>
              <ac:spMk id="3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21.625" v="16"/>
          <pc:sldLayoutMkLst>
            <pc:docMk/>
            <pc:sldMasterMk cId="805906788" sldId="2147483684"/>
            <pc:sldLayoutMk cId="3283417422" sldId="2147483687"/>
          </pc:sldLayoutMkLst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3283417422" sldId="2147483687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3283417422" sldId="2147483687"/>
              <ac:spMk id="3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21.625" v="16"/>
          <pc:sldLayoutMkLst>
            <pc:docMk/>
            <pc:sldMasterMk cId="805906788" sldId="2147483684"/>
            <pc:sldLayoutMk cId="1624533910" sldId="2147483688"/>
          </pc:sldLayoutMkLst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624533910" sldId="2147483688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624533910" sldId="2147483688"/>
              <ac:spMk id="4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21.625" v="16"/>
          <pc:sldLayoutMkLst>
            <pc:docMk/>
            <pc:sldMasterMk cId="805906788" sldId="2147483684"/>
            <pc:sldLayoutMk cId="3922700655" sldId="2147483689"/>
          </pc:sldLayoutMkLst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3922700655" sldId="2147483689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3922700655" sldId="2147483689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3922700655" sldId="2147483689"/>
              <ac:spMk id="4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3922700655" sldId="2147483689"/>
              <ac:spMk id="5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3922700655" sldId="2147483689"/>
              <ac:spMk id="6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21.625" v="16"/>
          <pc:sldLayoutMkLst>
            <pc:docMk/>
            <pc:sldMasterMk cId="805906788" sldId="2147483684"/>
            <pc:sldLayoutMk cId="1665539301" sldId="2147483692"/>
          </pc:sldLayoutMkLst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665539301" sldId="2147483692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665539301" sldId="2147483692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665539301" sldId="2147483692"/>
              <ac:spMk id="4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21.625" v="16"/>
          <pc:sldLayoutMkLst>
            <pc:docMk/>
            <pc:sldMasterMk cId="805906788" sldId="2147483684"/>
            <pc:sldLayoutMk cId="1377596188" sldId="2147483693"/>
          </pc:sldLayoutMkLst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377596188" sldId="2147483693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377596188" sldId="2147483693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377596188" sldId="2147483693"/>
              <ac:spMk id="4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21.625" v="16"/>
          <pc:sldLayoutMkLst>
            <pc:docMk/>
            <pc:sldMasterMk cId="805906788" sldId="2147483684"/>
            <pc:sldLayoutMk cId="1554714573" sldId="2147483695"/>
          </pc:sldLayoutMkLst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554714573" sldId="2147483695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554714573" sldId="2147483695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197187"/>
            <a:ext cx="5052060" cy="2546773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842174"/>
            <a:ext cx="4457700" cy="1766146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4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2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389467"/>
            <a:ext cx="1281589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389467"/>
            <a:ext cx="3770471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4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9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823722"/>
            <a:ext cx="5126355" cy="3042919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4895429"/>
            <a:ext cx="5126355" cy="1600199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947333"/>
            <a:ext cx="252603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947333"/>
            <a:ext cx="252603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89468"/>
            <a:ext cx="5126355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793241"/>
            <a:ext cx="2514421" cy="878839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672080"/>
            <a:ext cx="2514421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793241"/>
            <a:ext cx="2526804" cy="878839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672080"/>
            <a:ext cx="25268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8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5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4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87680"/>
            <a:ext cx="1916966" cy="170688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1053255"/>
            <a:ext cx="3008948" cy="5198533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194560"/>
            <a:ext cx="1916966" cy="4065694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7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87680"/>
            <a:ext cx="1916966" cy="170688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1053255"/>
            <a:ext cx="3008948" cy="5198533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194560"/>
            <a:ext cx="1916966" cy="4065694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1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389468"/>
            <a:ext cx="512635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947333"/>
            <a:ext cx="512635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2" y="6780108"/>
            <a:ext cx="13373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73BE6-0A1E-D04A-93D4-644A66363E9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6780108"/>
            <a:ext cx="200596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6780108"/>
            <a:ext cx="13373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3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41C23E74-FDF0-2B40-43FB-3811CB15C600}"/>
              </a:ext>
            </a:extLst>
          </p:cNvPr>
          <p:cNvGrpSpPr/>
          <p:nvPr/>
        </p:nvGrpSpPr>
        <p:grpSpPr>
          <a:xfrm>
            <a:off x="-731902" y="-10684"/>
            <a:ext cx="7753202" cy="7282097"/>
            <a:chOff x="-731902" y="-10684"/>
            <a:chExt cx="7753202" cy="7282097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979B789-1E96-9961-CB66-BBD9DF84B2F3}"/>
                </a:ext>
              </a:extLst>
            </p:cNvPr>
            <p:cNvGrpSpPr/>
            <p:nvPr/>
          </p:nvGrpSpPr>
          <p:grpSpPr>
            <a:xfrm>
              <a:off x="-731902" y="-10684"/>
              <a:ext cx="6598416" cy="7282097"/>
              <a:chOff x="-731902" y="-10684"/>
              <a:chExt cx="6598416" cy="7282097"/>
            </a:xfrm>
          </p:grpSpPr>
          <p:pic>
            <p:nvPicPr>
              <p:cNvPr id="5" name="Picture 4" descr="A map of the united states with different colored dots&#10;&#10;Description automatically generated">
                <a:extLst>
                  <a:ext uri="{FF2B5EF4-FFF2-40B4-BE49-F238E27FC236}">
                    <a16:creationId xmlns:a16="http://schemas.microsoft.com/office/drawing/2014/main" id="{39E164EF-881E-0794-1307-6EEFF0FFBA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474" y="-10684"/>
                <a:ext cx="5818040" cy="3597413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C42F44-5573-2ED6-4D34-A1389B41BAFD}"/>
                  </a:ext>
                </a:extLst>
              </p:cNvPr>
              <p:cNvSpPr txBox="1"/>
              <p:nvPr/>
            </p:nvSpPr>
            <p:spPr>
              <a:xfrm>
                <a:off x="151316" y="92368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(A)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2DA89F-0CA6-171A-F5BC-EC15A3237041}"/>
                  </a:ext>
                </a:extLst>
              </p:cNvPr>
              <p:cNvSpPr txBox="1"/>
              <p:nvPr/>
            </p:nvSpPr>
            <p:spPr>
              <a:xfrm>
                <a:off x="159059" y="3666480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(B)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C125B5-A1AF-C6E1-2E50-18C860451843}"/>
                  </a:ext>
                </a:extLst>
              </p:cNvPr>
              <p:cNvSpPr txBox="1"/>
              <p:nvPr/>
            </p:nvSpPr>
            <p:spPr>
              <a:xfrm>
                <a:off x="2312086" y="3661590"/>
                <a:ext cx="3978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(C)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4F4EF2-0EA1-14E6-4667-FB851AEDF9E8}"/>
                  </a:ext>
                </a:extLst>
              </p:cNvPr>
              <p:cNvSpPr txBox="1"/>
              <p:nvPr/>
            </p:nvSpPr>
            <p:spPr>
              <a:xfrm>
                <a:off x="4056575" y="3661590"/>
                <a:ext cx="3978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(D)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AAA2C0-65FB-8C39-B8D8-9691E5F0CB02}"/>
                  </a:ext>
                </a:extLst>
              </p:cNvPr>
              <p:cNvSpPr txBox="1"/>
              <p:nvPr/>
            </p:nvSpPr>
            <p:spPr>
              <a:xfrm>
                <a:off x="414948" y="3706215"/>
                <a:ext cx="161454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Helvetica" pitchFamily="2" charset="0"/>
                  </a:rPr>
                  <a:t>NW Oklahoma Complex (2018)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3D147E-D9B5-61F9-3F25-03A300601330}"/>
                  </a:ext>
                </a:extLst>
              </p:cNvPr>
              <p:cNvSpPr txBox="1"/>
              <p:nvPr/>
            </p:nvSpPr>
            <p:spPr>
              <a:xfrm>
                <a:off x="2586456" y="3688419"/>
                <a:ext cx="110158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Helvetica" pitchFamily="2" charset="0"/>
                  </a:rPr>
                  <a:t>Cold Springs (2020)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5D6216-993E-C5B7-13E4-C96EE9587A7C}"/>
                  </a:ext>
                </a:extLst>
              </p:cNvPr>
              <p:cNvSpPr txBox="1"/>
              <p:nvPr/>
            </p:nvSpPr>
            <p:spPr>
              <a:xfrm>
                <a:off x="4360948" y="3697257"/>
                <a:ext cx="129554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Helvetica" pitchFamily="2" charset="0"/>
                  </a:rPr>
                  <a:t>Witch-</a:t>
                </a:r>
                <a:r>
                  <a:rPr lang="en-US" sz="800" dirty="0" err="1">
                    <a:latin typeface="Helvetica" pitchFamily="2" charset="0"/>
                  </a:rPr>
                  <a:t>Poomacha</a:t>
                </a:r>
                <a:r>
                  <a:rPr lang="en-US" sz="800" dirty="0">
                    <a:latin typeface="Helvetica" pitchFamily="2" charset="0"/>
                  </a:rPr>
                  <a:t> (2007)</a:t>
                </a:r>
              </a:p>
            </p:txBody>
          </p:sp>
          <p:pic>
            <p:nvPicPr>
              <p:cNvPr id="16" name="Picture 15" descr="A map of the united states&#10;&#10;Description automatically generated">
                <a:extLst>
                  <a:ext uri="{FF2B5EF4-FFF2-40B4-BE49-F238E27FC236}">
                    <a16:creationId xmlns:a16="http://schemas.microsoft.com/office/drawing/2014/main" id="{42C9D3E6-33CC-F32E-2BE6-EA36E3C966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749" y="6232469"/>
                <a:ext cx="1533415" cy="1038944"/>
              </a:xfrm>
              <a:prstGeom prst="rect">
                <a:avLst/>
              </a:prstGeom>
            </p:spPr>
          </p:pic>
          <p:pic>
            <p:nvPicPr>
              <p:cNvPr id="11" name="Picture 10" descr="A red and black image of a person&#10;&#10;Description automatically generated">
                <a:extLst>
                  <a:ext uri="{FF2B5EF4-FFF2-40B4-BE49-F238E27FC236}">
                    <a16:creationId xmlns:a16="http://schemas.microsoft.com/office/drawing/2014/main" id="{37BF7B02-6A9A-7447-AB4F-6F4460D8DE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731902" y="3948484"/>
                <a:ext cx="3685759" cy="2278980"/>
              </a:xfrm>
              <a:prstGeom prst="rect">
                <a:avLst/>
              </a:prstGeom>
            </p:spPr>
          </p:pic>
          <p:pic>
            <p:nvPicPr>
              <p:cNvPr id="13" name="Picture 12" descr="A bar with numbers and a red line&#10;&#10;Description automatically generated with medium confidence">
                <a:extLst>
                  <a:ext uri="{FF2B5EF4-FFF2-40B4-BE49-F238E27FC236}">
                    <a16:creationId xmlns:a16="http://schemas.microsoft.com/office/drawing/2014/main" id="{042CB577-A4A4-7E38-9B36-16C8B17C4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0349" y="6540301"/>
                <a:ext cx="2349500" cy="5461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775DFF09-BC18-589D-94A6-B7E2AFE91C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2220" y="3936502"/>
                <a:ext cx="3685758" cy="2278980"/>
              </a:xfrm>
              <a:prstGeom prst="rect">
                <a:avLst/>
              </a:prstGeom>
            </p:spPr>
          </p:pic>
          <p:pic>
            <p:nvPicPr>
              <p:cNvPr id="19" name="Picture 18" descr="A close-up of a sign&#10;&#10;Description automatically generated">
                <a:extLst>
                  <a:ext uri="{FF2B5EF4-FFF2-40B4-BE49-F238E27FC236}">
                    <a16:creationId xmlns:a16="http://schemas.microsoft.com/office/drawing/2014/main" id="{5191C38E-221D-CF1D-AF7A-9E7CD8E0E4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77034" y="6645608"/>
                <a:ext cx="1362903" cy="335485"/>
              </a:xfrm>
              <a:prstGeom prst="rect">
                <a:avLst/>
              </a:prstGeom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288BEA6A-6616-7160-DE7E-E83EE333CF42}"/>
                  </a:ext>
                </a:extLst>
              </p:cNvPr>
              <p:cNvGrpSpPr/>
              <p:nvPr/>
            </p:nvGrpSpPr>
            <p:grpSpPr>
              <a:xfrm>
                <a:off x="4027429" y="4086592"/>
                <a:ext cx="760144" cy="340020"/>
                <a:chOff x="275478" y="4101794"/>
                <a:chExt cx="760144" cy="340020"/>
              </a:xfrm>
            </p:grpSpPr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FB0BCBDA-D990-B1FE-8068-D156F677FA80}"/>
                    </a:ext>
                  </a:extLst>
                </p:cNvPr>
                <p:cNvCxnSpPr/>
                <p:nvPr/>
              </p:nvCxnSpPr>
              <p:spPr>
                <a:xfrm flipH="1">
                  <a:off x="378737" y="4317238"/>
                  <a:ext cx="161365" cy="10757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E1F1EAB-3406-CF4B-79EF-47B1942CED47}"/>
                    </a:ext>
                  </a:extLst>
                </p:cNvPr>
                <p:cNvSpPr txBox="1"/>
                <p:nvPr/>
              </p:nvSpPr>
              <p:spPr>
                <a:xfrm>
                  <a:off x="275478" y="4101794"/>
                  <a:ext cx="76014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San Diego, CA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DE9353A-DB6D-405A-EAB9-ADCB782DD9F9}"/>
                    </a:ext>
                  </a:extLst>
                </p:cNvPr>
                <p:cNvSpPr txBox="1"/>
                <p:nvPr/>
              </p:nvSpPr>
              <p:spPr>
                <a:xfrm>
                  <a:off x="475839" y="4241759"/>
                  <a:ext cx="3930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/>
                    <a:t>50Km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3C6082F4-2EBA-36BB-A899-7A2102587A79}"/>
                  </a:ext>
                </a:extLst>
              </p:cNvPr>
              <p:cNvGrpSpPr/>
              <p:nvPr/>
            </p:nvGrpSpPr>
            <p:grpSpPr>
              <a:xfrm>
                <a:off x="129208" y="4081416"/>
                <a:ext cx="821059" cy="340020"/>
                <a:chOff x="213570" y="4244574"/>
                <a:chExt cx="821059" cy="340020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D03DDD88-5847-AAC6-DED8-F8A6C796AF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8758" y="4460018"/>
                  <a:ext cx="132671" cy="90356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A8429D0-769E-9AC0-A68C-49C2DBF10383}"/>
                    </a:ext>
                  </a:extLst>
                </p:cNvPr>
                <p:cNvSpPr txBox="1"/>
                <p:nvPr/>
              </p:nvSpPr>
              <p:spPr>
                <a:xfrm>
                  <a:off x="213570" y="4244574"/>
                  <a:ext cx="82105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Woodward, OK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4372BC4-84D9-8E52-1E1D-B3CF8846D71F}"/>
                    </a:ext>
                  </a:extLst>
                </p:cNvPr>
                <p:cNvSpPr txBox="1"/>
                <p:nvPr/>
              </p:nvSpPr>
              <p:spPr>
                <a:xfrm>
                  <a:off x="413931" y="4384539"/>
                  <a:ext cx="3930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/>
                    <a:t>40Km</a:t>
                  </a:r>
                </a:p>
              </p:txBody>
            </p:sp>
          </p:grp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4AC5393-F568-C12C-412A-5C49BF15DE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2762" y="4273421"/>
                <a:ext cx="69166" cy="16835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5004386-CD0B-2A44-4818-D29DD5F693B4}"/>
                  </a:ext>
                </a:extLst>
              </p:cNvPr>
              <p:cNvSpPr txBox="1"/>
              <p:nvPr/>
            </p:nvSpPr>
            <p:spPr>
              <a:xfrm>
                <a:off x="2179209" y="408141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Wenatchee, WA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CF4CC54-8B09-8C34-1A7A-B2528D5BAA05}"/>
                  </a:ext>
                </a:extLst>
              </p:cNvPr>
              <p:cNvSpPr txBox="1"/>
              <p:nvPr/>
            </p:nvSpPr>
            <p:spPr>
              <a:xfrm>
                <a:off x="2398043" y="4208861"/>
                <a:ext cx="43794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100Km</a:t>
                </a:r>
              </a:p>
            </p:txBody>
          </p:sp>
        </p:grpSp>
        <p:pic>
          <p:nvPicPr>
            <p:cNvPr id="44" name="Picture 43" descr="A red and white cloud&#10;&#10;Description automatically generated with medium confidence">
              <a:extLst>
                <a:ext uri="{FF2B5EF4-FFF2-40B4-BE49-F238E27FC236}">
                  <a16:creationId xmlns:a16="http://schemas.microsoft.com/office/drawing/2014/main" id="{0656A5FB-22E0-B700-6170-56C48F6B7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94656" y="3728472"/>
              <a:ext cx="4226644" cy="26134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044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394</TotalTime>
  <Words>40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Maxwell Cook</dc:creator>
  <cp:lastModifiedBy>Maxwell Cook</cp:lastModifiedBy>
  <cp:revision>1</cp:revision>
  <dcterms:created xsi:type="dcterms:W3CDTF">2023-08-30T04:38:25Z</dcterms:created>
  <dcterms:modified xsi:type="dcterms:W3CDTF">2023-08-30T22:51:32Z</dcterms:modified>
</cp:coreProperties>
</file>